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9" r:id="rId2"/>
    <p:sldId id="271" r:id="rId3"/>
    <p:sldId id="334" r:id="rId4"/>
    <p:sldId id="276" r:id="rId5"/>
    <p:sldId id="350" r:id="rId6"/>
    <p:sldId id="333" r:id="rId7"/>
    <p:sldId id="351" r:id="rId8"/>
    <p:sldId id="352" r:id="rId9"/>
    <p:sldId id="327" r:id="rId10"/>
    <p:sldId id="340" r:id="rId11"/>
    <p:sldId id="343" r:id="rId12"/>
    <p:sldId id="346" r:id="rId13"/>
    <p:sldId id="349" r:id="rId14"/>
    <p:sldId id="348" r:id="rId15"/>
    <p:sldId id="341" r:id="rId16"/>
    <p:sldId id="332" r:id="rId17"/>
    <p:sldId id="355" r:id="rId18"/>
    <p:sldId id="354" r:id="rId19"/>
    <p:sldId id="339" r:id="rId20"/>
    <p:sldId id="315" r:id="rId21"/>
    <p:sldId id="336" r:id="rId22"/>
    <p:sldId id="338" r:id="rId23"/>
    <p:sldId id="326" r:id="rId24"/>
    <p:sldId id="342" r:id="rId25"/>
    <p:sldId id="347" r:id="rId26"/>
    <p:sldId id="320" r:id="rId27"/>
    <p:sldId id="331" r:id="rId28"/>
    <p:sldId id="330" r:id="rId29"/>
    <p:sldId id="288" r:id="rId30"/>
    <p:sldId id="328" r:id="rId31"/>
    <p:sldId id="329" r:id="rId32"/>
    <p:sldId id="335" r:id="rId33"/>
    <p:sldId id="344" r:id="rId34"/>
    <p:sldId id="345" r:id="rId35"/>
    <p:sldId id="337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4660"/>
  </p:normalViewPr>
  <p:slideViewPr>
    <p:cSldViewPr snapToGrid="0">
      <p:cViewPr>
        <p:scale>
          <a:sx n="100" d="100"/>
          <a:sy n="100" d="100"/>
        </p:scale>
        <p:origin x="1518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22.04.2024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04/22/2024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tiff"/><Relationship Id="rId18" Type="http://schemas.openxmlformats.org/officeDocument/2006/relationships/image" Target="../media/image106.png"/><Relationship Id="rId3" Type="http://schemas.openxmlformats.org/officeDocument/2006/relationships/image" Target="../media/image93.png"/><Relationship Id="rId21" Type="http://schemas.microsoft.com/office/2007/relationships/hdphoto" Target="../media/hdphoto5.wdp"/><Relationship Id="rId7" Type="http://schemas.openxmlformats.org/officeDocument/2006/relationships/image" Target="../media/image97.svg"/><Relationship Id="rId12" Type="http://schemas.openxmlformats.org/officeDocument/2006/relationships/image" Target="../media/image102.tiff"/><Relationship Id="rId17" Type="http://schemas.microsoft.com/office/2007/relationships/hdphoto" Target="../media/hdphoto3.wdp"/><Relationship Id="rId2" Type="http://schemas.openxmlformats.org/officeDocument/2006/relationships/image" Target="../media/image92.png"/><Relationship Id="rId16" Type="http://schemas.openxmlformats.org/officeDocument/2006/relationships/image" Target="../media/image105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emf"/><Relationship Id="rId24" Type="http://schemas.openxmlformats.org/officeDocument/2006/relationships/image" Target="../media/image110.png"/><Relationship Id="rId5" Type="http://schemas.openxmlformats.org/officeDocument/2006/relationships/image" Target="../media/image95.png"/><Relationship Id="rId15" Type="http://schemas.microsoft.com/office/2007/relationships/hdphoto" Target="../media/hdphoto2.wdp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9" Type="http://schemas.microsoft.com/office/2007/relationships/hdphoto" Target="../media/hdphoto4.wdp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112.svg"/><Relationship Id="rId21" Type="http://schemas.openxmlformats.org/officeDocument/2006/relationships/image" Target="../media/image130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126.svg"/><Relationship Id="rId25" Type="http://schemas.openxmlformats.org/officeDocument/2006/relationships/image" Target="../media/image134.sv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24" Type="http://schemas.openxmlformats.org/officeDocument/2006/relationships/image" Target="../media/image133.pn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23" Type="http://schemas.openxmlformats.org/officeDocument/2006/relationships/image" Target="../media/image132.svg"/><Relationship Id="rId28" Type="http://schemas.openxmlformats.org/officeDocument/2006/relationships/image" Target="../media/image137.png"/><Relationship Id="rId10" Type="http://schemas.openxmlformats.org/officeDocument/2006/relationships/image" Target="../media/image119.png"/><Relationship Id="rId19" Type="http://schemas.openxmlformats.org/officeDocument/2006/relationships/image" Target="../media/image128.svg"/><Relationship Id="rId31" Type="http://schemas.openxmlformats.org/officeDocument/2006/relationships/image" Target="../media/image140.sv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svg"/><Relationship Id="rId30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47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9.svg"/><Relationship Id="rId7" Type="http://schemas.openxmlformats.org/officeDocument/2006/relationships/image" Target="../media/image7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15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svg"/><Relationship Id="rId7" Type="http://schemas.openxmlformats.org/officeDocument/2006/relationships/image" Target="../media/image85.svg"/><Relationship Id="rId12" Type="http://schemas.openxmlformats.org/officeDocument/2006/relationships/image" Target="../media/image15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72.svg"/><Relationship Id="rId10" Type="http://schemas.openxmlformats.org/officeDocument/2006/relationships/image" Target="../media/image88.png"/><Relationship Id="rId4" Type="http://schemas.openxmlformats.org/officeDocument/2006/relationships/image" Target="../media/image71.png"/><Relationship Id="rId9" Type="http://schemas.openxmlformats.org/officeDocument/2006/relationships/image" Target="../media/image87.sv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5.png"/><Relationship Id="rId5" Type="http://schemas.openxmlformats.org/officeDocument/2006/relationships/image" Target="../media/image7.svg"/><Relationship Id="rId10" Type="http://schemas.openxmlformats.org/officeDocument/2006/relationships/image" Target="../media/image154.png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7.svg"/><Relationship Id="rId7" Type="http://schemas.openxmlformats.org/officeDocument/2006/relationships/image" Target="../media/image92.png"/><Relationship Id="rId12" Type="http://schemas.openxmlformats.org/officeDocument/2006/relationships/image" Target="../media/image16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1.png"/><Relationship Id="rId5" Type="http://schemas.openxmlformats.org/officeDocument/2006/relationships/image" Target="../media/image159.png"/><Relationship Id="rId10" Type="http://schemas.openxmlformats.org/officeDocument/2006/relationships/image" Target="../media/image95.png"/><Relationship Id="rId4" Type="http://schemas.openxmlformats.org/officeDocument/2006/relationships/image" Target="../media/image158.png"/><Relationship Id="rId9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svg"/><Relationship Id="rId18" Type="http://schemas.openxmlformats.org/officeDocument/2006/relationships/image" Target="../media/image18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12" Type="http://schemas.openxmlformats.org/officeDocument/2006/relationships/image" Target="../media/image180.png"/><Relationship Id="rId17" Type="http://schemas.openxmlformats.org/officeDocument/2006/relationships/image" Target="../media/image185.sv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svg"/><Relationship Id="rId5" Type="http://schemas.openxmlformats.org/officeDocument/2006/relationships/image" Target="../media/image173.svg"/><Relationship Id="rId15" Type="http://schemas.openxmlformats.org/officeDocument/2006/relationships/image" Target="../media/image183.svg"/><Relationship Id="rId10" Type="http://schemas.openxmlformats.org/officeDocument/2006/relationships/image" Target="../media/image178.png"/><Relationship Id="rId19" Type="http://schemas.openxmlformats.org/officeDocument/2006/relationships/image" Target="../media/image187.svg"/><Relationship Id="rId4" Type="http://schemas.openxmlformats.org/officeDocument/2006/relationships/image" Target="../media/image172.png"/><Relationship Id="rId9" Type="http://schemas.openxmlformats.org/officeDocument/2006/relationships/image" Target="../media/image177.svg"/><Relationship Id="rId14" Type="http://schemas.openxmlformats.org/officeDocument/2006/relationships/image" Target="../media/image1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772A3-1368-ACB6-1073-AACA75520725}"/>
              </a:ext>
            </a:extLst>
          </p:cNvPr>
          <p:cNvGrpSpPr/>
          <p:nvPr/>
        </p:nvGrpSpPr>
        <p:grpSpPr>
          <a:xfrm>
            <a:off x="37807" y="39357"/>
            <a:ext cx="6484373" cy="774000"/>
            <a:chOff x="3828" y="-2080"/>
            <a:chExt cx="6484373" cy="774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022E3-0B5F-8FA3-5792-05073E62ED8D}"/>
                </a:ext>
              </a:extLst>
            </p:cNvPr>
            <p:cNvSpPr/>
            <p:nvPr/>
          </p:nvSpPr>
          <p:spPr>
            <a:xfrm>
              <a:off x="3828" y="-2080"/>
              <a:ext cx="6480000" cy="7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CF93F4-1942-55B5-E304-B6F92B56D584}"/>
                </a:ext>
              </a:extLst>
            </p:cNvPr>
            <p:cNvGrpSpPr/>
            <p:nvPr/>
          </p:nvGrpSpPr>
          <p:grpSpPr>
            <a:xfrm>
              <a:off x="27796" y="1637"/>
              <a:ext cx="6460405" cy="770283"/>
              <a:chOff x="55595" y="1371111"/>
              <a:chExt cx="6460404" cy="7702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9E512-B442-EF70-1144-A5FCF0F58DBB}"/>
                  </a:ext>
                </a:extLst>
              </p:cNvPr>
              <p:cNvSpPr txBox="1"/>
              <p:nvPr/>
            </p:nvSpPr>
            <p:spPr>
              <a:xfrm>
                <a:off x="897038" y="13747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(I):</a:t>
                </a:r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20B2E83-0E6E-121D-2327-4382BF1C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71" y="160139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292E2F-D97A-54EF-A626-ED144836BE9C}"/>
                  </a:ext>
                </a:extLst>
              </p:cNvPr>
              <p:cNvSpPr/>
              <p:nvPr/>
            </p:nvSpPr>
            <p:spPr>
              <a:xfrm>
                <a:off x="867410" y="1600691"/>
                <a:ext cx="665410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29E75-5B34-E251-08D2-757D39D557E8}"/>
                  </a:ext>
                </a:extLst>
              </p:cNvPr>
              <p:cNvSpPr/>
              <p:nvPr/>
            </p:nvSpPr>
            <p:spPr>
              <a:xfrm>
                <a:off x="1559311" y="1600268"/>
                <a:ext cx="1196735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 all MR files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anatomical, diffusion, functional scans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an CSV sheets of all the available MR data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FA59F-5B6E-8BB7-B126-4C2B33A266C1}"/>
                  </a:ext>
                </a:extLst>
              </p:cNvPr>
              <p:cNvSpPr/>
              <p:nvPr/>
            </p:nvSpPr>
            <p:spPr>
              <a:xfrm>
                <a:off x="3277484" y="1600717"/>
                <a:ext cx="598032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FeatureCheck.py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616668-D80D-122D-0C3D-33DD22DD1CAA}"/>
                  </a:ext>
                </a:extLst>
              </p:cNvPr>
              <p:cNvSpPr/>
              <p:nvPr/>
            </p:nvSpPr>
            <p:spPr>
              <a:xfrm>
                <a:off x="3901758" y="1599560"/>
                <a:ext cx="814194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artifacts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45718-A30E-2FCE-A9BE-FD87F6852D17}"/>
                  </a:ext>
                </a:extLst>
              </p:cNvPr>
              <p:cNvSpPr/>
              <p:nvPr/>
            </p:nvSpPr>
            <p:spPr>
              <a:xfrm rot="5400000">
                <a:off x="4735622" y="1609212"/>
                <a:ext cx="540000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7085-2C86-F0E3-2D65-8E3478F9BD18}"/>
                  </a:ext>
                </a:extLst>
              </p:cNvPr>
              <p:cNvSpPr/>
              <p:nvPr/>
            </p:nvSpPr>
            <p:spPr>
              <a:xfrm rot="5400000">
                <a:off x="2743647" y="1644236"/>
                <a:ext cx="540000" cy="4524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2CA93B-F8CD-261B-81DA-4C8921308CA6}"/>
                  </a:ext>
                </a:extLst>
              </p:cNvPr>
              <p:cNvSpPr/>
              <p:nvPr/>
            </p:nvSpPr>
            <p:spPr>
              <a:xfrm>
                <a:off x="55595" y="1600537"/>
                <a:ext cx="781185" cy="54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Bruker MRI data or NIfTI data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Striped Right Arrow 104">
                <a:extLst>
                  <a:ext uri="{FF2B5EF4-FFF2-40B4-BE49-F238E27FC236}">
                    <a16:creationId xmlns:a16="http://schemas.microsoft.com/office/drawing/2014/main" id="{2C91346A-D41F-835E-493B-8BBE4AFC72E1}"/>
                  </a:ext>
                </a:extLst>
              </p:cNvPr>
              <p:cNvSpPr/>
              <p:nvPr/>
            </p:nvSpPr>
            <p:spPr>
              <a:xfrm>
                <a:off x="762364" y="2016447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99C545-DBFF-36F3-E685-6B1D4E4F4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95" y="1535905"/>
                <a:ext cx="781185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8AEB2-EC57-3D27-E676-5E1F92A2D7B2}"/>
                  </a:ext>
                </a:extLst>
              </p:cNvPr>
              <p:cNvSpPr txBox="1"/>
              <p:nvPr/>
            </p:nvSpPr>
            <p:spPr>
              <a:xfrm>
                <a:off x="84992" y="1371111"/>
                <a:ext cx="833547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Data 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7BEE3-11A8-412B-5C30-6520EA9AA79A}"/>
                  </a:ext>
                </a:extLst>
              </p:cNvPr>
              <p:cNvSpPr txBox="1"/>
              <p:nvPr/>
            </p:nvSpPr>
            <p:spPr>
              <a:xfrm>
                <a:off x="3239862" y="13768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(II): Feature Calculation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triped Right Arrow 104">
                <a:extLst>
                  <a:ext uri="{FF2B5EF4-FFF2-40B4-BE49-F238E27FC236}">
                    <a16:creationId xmlns:a16="http://schemas.microsoft.com/office/drawing/2014/main" id="{B1D7D46F-DF5A-985C-8CDA-1B21B6A8EC37}"/>
                  </a:ext>
                </a:extLst>
              </p:cNvPr>
              <p:cNvSpPr/>
              <p:nvPr/>
            </p:nvSpPr>
            <p:spPr>
              <a:xfrm>
                <a:off x="3140195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32A18905-96CA-3EFC-1067-C51E24827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653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B330A69-2782-29D0-BDC9-B989501D3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824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D7E7C8-C0DF-1A5C-38A1-60EE04F0DDED}"/>
                  </a:ext>
                </a:extLst>
              </p:cNvPr>
              <p:cNvSpPr/>
              <p:nvPr/>
            </p:nvSpPr>
            <p:spPr>
              <a:xfrm>
                <a:off x="5297109" y="1600086"/>
                <a:ext cx="523445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88FBD9-37B5-6A52-4C06-788C771D6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1109" y="1651866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Striped Right Arrow 104">
                <a:extLst>
                  <a:ext uri="{FF2B5EF4-FFF2-40B4-BE49-F238E27FC236}">
                    <a16:creationId xmlns:a16="http://schemas.microsoft.com/office/drawing/2014/main" id="{9254791D-7C54-9D40-8ECB-3233FA60D576}"/>
                  </a:ext>
                </a:extLst>
              </p:cNvPr>
              <p:cNvSpPr/>
              <p:nvPr/>
            </p:nvSpPr>
            <p:spPr>
              <a:xfrm>
                <a:off x="5176783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88D65C-294D-C12F-5144-491B00819820}"/>
                  </a:ext>
                </a:extLst>
              </p:cNvPr>
              <p:cNvSpPr/>
              <p:nvPr/>
            </p:nvSpPr>
            <p:spPr>
              <a:xfrm rot="5400000">
                <a:off x="5913294" y="1535109"/>
                <a:ext cx="540000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C04C7-EB95-00F6-1E68-90D6E8428757}"/>
                  </a:ext>
                </a:extLst>
              </p:cNvPr>
              <p:cNvSpPr txBox="1"/>
              <p:nvPr/>
            </p:nvSpPr>
            <p:spPr>
              <a:xfrm>
                <a:off x="5349343" y="1377673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(III): Plots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202D84-1666-AA75-459D-7CF4F7BFA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52" y="1535905"/>
                <a:ext cx="5627053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D47550-647D-07CA-1922-BB656307D0E7}"/>
                  </a:ext>
                </a:extLst>
              </p:cNvPr>
              <p:cNvSpPr/>
              <p:nvPr/>
            </p:nvSpPr>
            <p:spPr>
              <a:xfrm>
                <a:off x="3230445" y="149179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4F4C73-79D5-3D97-7FC5-E0A6EE27A6DE}"/>
                  </a:ext>
                </a:extLst>
              </p:cNvPr>
              <p:cNvSpPr/>
              <p:nvPr/>
            </p:nvSpPr>
            <p:spPr>
              <a:xfrm>
                <a:off x="5259282" y="1477503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2AFE94-455D-80F7-DDAF-26E718111995}"/>
              </a:ext>
            </a:extLst>
          </p:cNvPr>
          <p:cNvGrpSpPr/>
          <p:nvPr/>
        </p:nvGrpSpPr>
        <p:grpSpPr>
          <a:xfrm>
            <a:off x="37807" y="1351490"/>
            <a:ext cx="6488134" cy="796727"/>
            <a:chOff x="37807" y="1351490"/>
            <a:chExt cx="6488134" cy="796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266223" y="135149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15" y="156568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790934" y="1564980"/>
              <a:ext cx="202373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04696" y="1572934"/>
              <a:ext cx="1299549" cy="56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455327" y="156500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671679" y="159499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869445" y="161378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37808" y="156482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" y="150019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50193" y="135149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23389" y="135149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447" y="162927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99" y="163195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271675" y="156437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881" y="163195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886566" y="152089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12063" y="135149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4" y="150019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352999" y="145608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21965" y="174470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61" y="150019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376741" y="175357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077270" y="164584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36" y="150019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389185" y="1608490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FB7937-34EE-BEDD-54FF-27A76FA1ADC4}"/>
              </a:ext>
            </a:extLst>
          </p:cNvPr>
          <p:cNvGrpSpPr/>
          <p:nvPr/>
        </p:nvGrpSpPr>
        <p:grpSpPr>
          <a:xfrm>
            <a:off x="-1" y="3866"/>
            <a:ext cx="6464995" cy="3304597"/>
            <a:chOff x="-1" y="3866"/>
            <a:chExt cx="6464995" cy="3304597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0B475B7-6897-F34C-93B5-C3FFBBB9F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" r="1374"/>
            <a:stretch/>
          </p:blipFill>
          <p:spPr>
            <a:xfrm>
              <a:off x="-1" y="82663"/>
              <a:ext cx="3916386" cy="3225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38D04-3946-07D7-0999-FA7667C93F38}"/>
                </a:ext>
              </a:extLst>
            </p:cNvPr>
            <p:cNvSpPr/>
            <p:nvPr/>
          </p:nvSpPr>
          <p:spPr>
            <a:xfrm>
              <a:off x="3959336" y="157754"/>
              <a:ext cx="2505658" cy="3012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4045239" y="214594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4045239" y="2227172"/>
              <a:ext cx="1097702" cy="878323"/>
            </a:xfrm>
            <a:prstGeom prst="rect">
              <a:avLst/>
            </a:prstGeom>
            <a:ln w="12700">
              <a:solidFill>
                <a:srgbClr val="367EB8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5267733" y="212592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4045238" y="1220679"/>
              <a:ext cx="1098000" cy="924903"/>
            </a:xfrm>
            <a:prstGeom prst="rect">
              <a:avLst/>
            </a:prstGeom>
            <a:ln w="12700">
              <a:solidFill>
                <a:srgbClr val="4DAF4A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5262541" y="1229694"/>
              <a:ext cx="1096714" cy="924904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22642" t="12932" r="19751" b="11730"/>
            <a:stretch/>
          </p:blipFill>
          <p:spPr>
            <a:xfrm>
              <a:off x="5261553" y="2234376"/>
              <a:ext cx="1097702" cy="878400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53913" y="38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9DFDD-ECC7-365E-0E5A-49BA15DC51BE}"/>
                </a:ext>
              </a:extLst>
            </p:cNvPr>
            <p:cNvSpPr txBox="1"/>
            <p:nvPr/>
          </p:nvSpPr>
          <p:spPr>
            <a:xfrm>
              <a:off x="3970104" y="5373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D7B03-34C3-6E85-182D-8C25E04B4255}"/>
                </a:ext>
              </a:extLst>
            </p:cNvPr>
            <p:cNvSpPr txBox="1"/>
            <p:nvPr/>
          </p:nvSpPr>
          <p:spPr>
            <a:xfrm>
              <a:off x="3995028" y="16740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AED3E6-1E2C-5B22-7878-4968D7271076}"/>
                </a:ext>
              </a:extLst>
            </p:cNvPr>
            <p:cNvSpPr txBox="1"/>
            <p:nvPr/>
          </p:nvSpPr>
          <p:spPr>
            <a:xfrm>
              <a:off x="1277545" y="20903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61CB3D-1B41-EAAF-164C-221FAA6EC5D3}"/>
                </a:ext>
              </a:extLst>
            </p:cNvPr>
            <p:cNvSpPr txBox="1"/>
            <p:nvPr/>
          </p:nvSpPr>
          <p:spPr>
            <a:xfrm>
              <a:off x="2645391" y="59798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1CC843-2192-FAF7-DA09-768183A99E03}"/>
                </a:ext>
              </a:extLst>
            </p:cNvPr>
            <p:cNvSpPr txBox="1"/>
            <p:nvPr/>
          </p:nvSpPr>
          <p:spPr>
            <a:xfrm>
              <a:off x="2531590" y="225978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02F4F6-BC44-3D8C-7AF9-7A51A636A9EB}"/>
                </a:ext>
              </a:extLst>
            </p:cNvPr>
            <p:cNvSpPr txBox="1"/>
            <p:nvPr/>
          </p:nvSpPr>
          <p:spPr>
            <a:xfrm>
              <a:off x="5214669" y="1654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0815E6-4DCA-9BEB-8329-A83899497C43}"/>
                </a:ext>
              </a:extLst>
            </p:cNvPr>
            <p:cNvSpPr txBox="1"/>
            <p:nvPr/>
          </p:nvSpPr>
          <p:spPr>
            <a:xfrm>
              <a:off x="515951" y="58690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B43E7A-8BE0-BCCA-FDED-6D7026E23E4A}"/>
                </a:ext>
              </a:extLst>
            </p:cNvPr>
            <p:cNvSpPr txBox="1"/>
            <p:nvPr/>
          </p:nvSpPr>
          <p:spPr>
            <a:xfrm>
              <a:off x="4006131" y="118828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1621-378F-7D5C-7710-9CF2231E4961}"/>
                </a:ext>
              </a:extLst>
            </p:cNvPr>
            <p:cNvSpPr txBox="1"/>
            <p:nvPr/>
          </p:nvSpPr>
          <p:spPr>
            <a:xfrm>
              <a:off x="5218093" y="1203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6B43C-0206-AD56-D496-E368AE74C344}"/>
                </a:ext>
              </a:extLst>
            </p:cNvPr>
            <p:cNvSpPr txBox="1"/>
            <p:nvPr/>
          </p:nvSpPr>
          <p:spPr>
            <a:xfrm>
              <a:off x="3993052" y="21946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B5F826-3ECF-F48F-2AC9-33505432F35A}"/>
                </a:ext>
              </a:extLst>
            </p:cNvPr>
            <p:cNvSpPr txBox="1"/>
            <p:nvPr/>
          </p:nvSpPr>
          <p:spPr>
            <a:xfrm>
              <a:off x="2452951" y="156001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5A3A2A-1E8D-C566-54A2-A28E520AF59B}"/>
                </a:ext>
              </a:extLst>
            </p:cNvPr>
            <p:cNvSpPr txBox="1"/>
            <p:nvPr/>
          </p:nvSpPr>
          <p:spPr>
            <a:xfrm>
              <a:off x="5226830" y="21959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493D66-6376-F994-AF9C-575A3802365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23" y="775831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5641C0-31F4-8AA1-3480-7D4C447C1482}"/>
                </a:ext>
              </a:extLst>
            </p:cNvPr>
            <p:cNvSpPr txBox="1"/>
            <p:nvPr/>
          </p:nvSpPr>
          <p:spPr>
            <a:xfrm>
              <a:off x="596234" y="234745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F31648-19ED-68E4-D933-CC2814437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6212" y="2127884"/>
              <a:ext cx="165701" cy="205868"/>
            </a:xfrm>
            <a:prstGeom prst="straightConnector1">
              <a:avLst/>
            </a:prstGeom>
            <a:ln>
              <a:solidFill>
                <a:srgbClr val="367E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35E678-3BCC-2DED-0DB7-138F33363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51" y="2209042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132DE6C-E4BD-3F48-91C9-18B693EBC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07" y="1719110"/>
              <a:ext cx="388363" cy="292837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C339EC2-4491-B646-2693-F68A242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5" y="329968"/>
              <a:ext cx="274821" cy="0"/>
            </a:xfrm>
            <a:prstGeom prst="straightConnector1">
              <a:avLst/>
            </a:prstGeom>
            <a:ln>
              <a:solidFill>
                <a:srgbClr val="4DAF4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CFD71-8CAE-2CEA-097B-133834C6A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9299" y="463370"/>
              <a:ext cx="165701" cy="205868"/>
            </a:xfrm>
            <a:prstGeom prst="straightConnector1">
              <a:avLst/>
            </a:prstGeom>
            <a:ln>
              <a:solidFill>
                <a:srgbClr val="FF7F0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FB82-560A-3CE5-4CB6-6933C8D7F0CB}"/>
              </a:ext>
            </a:extLst>
          </p:cNvPr>
          <p:cNvGrpSpPr/>
          <p:nvPr/>
        </p:nvGrpSpPr>
        <p:grpSpPr>
          <a:xfrm>
            <a:off x="0" y="92775"/>
            <a:ext cx="6434699" cy="1306764"/>
            <a:chOff x="0" y="92775"/>
            <a:chExt cx="6434699" cy="13067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B1DDCF-F27F-0536-A7C3-48C0D758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878" r="11127"/>
            <a:stretch/>
          </p:blipFill>
          <p:spPr>
            <a:xfrm>
              <a:off x="694803" y="104139"/>
              <a:ext cx="5215057" cy="1295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5965702" y="121526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5964012" y="47310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5964012" y="581761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5964012" y="35458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5964012" y="226223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84331C8-3C95-2B45-A5BB-027776D763B8}"/>
                </a:ext>
              </a:extLst>
            </p:cNvPr>
            <p:cNvSpPr txBox="1"/>
            <p:nvPr/>
          </p:nvSpPr>
          <p:spPr>
            <a:xfrm>
              <a:off x="0" y="203861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F4A1AF1-D69C-0476-C8E8-92DEF924F4BF}"/>
                </a:ext>
              </a:extLst>
            </p:cNvPr>
            <p:cNvSpPr txBox="1"/>
            <p:nvPr/>
          </p:nvSpPr>
          <p:spPr>
            <a:xfrm>
              <a:off x="0" y="37939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B071A2-0FC1-4848-028C-E7FFB4DC2384}"/>
                </a:ext>
              </a:extLst>
            </p:cNvPr>
            <p:cNvSpPr txBox="1"/>
            <p:nvPr/>
          </p:nvSpPr>
          <p:spPr>
            <a:xfrm>
              <a:off x="0" y="5580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DBFA12E-DAD7-3050-4650-9330BE6CD631}"/>
                </a:ext>
              </a:extLst>
            </p:cNvPr>
            <p:cNvSpPr/>
            <p:nvPr/>
          </p:nvSpPr>
          <p:spPr>
            <a:xfrm>
              <a:off x="5458388" y="131143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5973282" y="199992"/>
              <a:ext cx="87150" cy="520902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059FA-D751-E060-BF23-077F585E060D}"/>
                </a:ext>
              </a:extLst>
            </p:cNvPr>
            <p:cNvSpPr txBox="1"/>
            <p:nvPr/>
          </p:nvSpPr>
          <p:spPr>
            <a:xfrm rot="16200000">
              <a:off x="5959309" y="352721"/>
              <a:ext cx="7353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score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427E6-844F-D61E-E28A-D69B1566426D}"/>
              </a:ext>
            </a:extLst>
          </p:cNvPr>
          <p:cNvSpPr/>
          <p:nvPr/>
        </p:nvSpPr>
        <p:spPr>
          <a:xfrm>
            <a:off x="8329197" y="751839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Final Figure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480315-A98D-5714-CF95-3AF8AF130E13}"/>
              </a:ext>
            </a:extLst>
          </p:cNvPr>
          <p:cNvGrpSpPr/>
          <p:nvPr/>
        </p:nvGrpSpPr>
        <p:grpSpPr>
          <a:xfrm>
            <a:off x="3279227" y="2352511"/>
            <a:ext cx="3150394" cy="1562100"/>
            <a:chOff x="3279227" y="2254270"/>
            <a:chExt cx="3150394" cy="1562100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31EF2E2-449D-FE96-60EA-2E6BE2F80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07" r="26035"/>
            <a:stretch/>
          </p:blipFill>
          <p:spPr>
            <a:xfrm>
              <a:off x="3279227" y="2254270"/>
              <a:ext cx="3150394" cy="15621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C84078D-D0E9-4120-7197-55C81C85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5834175" y="2373531"/>
              <a:ext cx="489153" cy="45062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832969-56CF-A49D-D6C8-FCA2F7863412}"/>
              </a:ext>
            </a:extLst>
          </p:cNvPr>
          <p:cNvGrpSpPr/>
          <p:nvPr/>
        </p:nvGrpSpPr>
        <p:grpSpPr>
          <a:xfrm>
            <a:off x="133793" y="2360068"/>
            <a:ext cx="3109912" cy="1562100"/>
            <a:chOff x="133793" y="2254270"/>
            <a:chExt cx="3109912" cy="156210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3CD9B03-CFDC-BAF6-8299-6F64ADC1C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23" r="26319"/>
            <a:stretch/>
          </p:blipFill>
          <p:spPr>
            <a:xfrm>
              <a:off x="133793" y="2254270"/>
              <a:ext cx="3109912" cy="15621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98A033-CEE9-095D-3E7D-E3B4788F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2704149" y="2373531"/>
              <a:ext cx="489153" cy="4506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034B6A-3059-32EA-8411-D3E266975E40}"/>
              </a:ext>
            </a:extLst>
          </p:cNvPr>
          <p:cNvSpPr txBox="1"/>
          <p:nvPr/>
        </p:nvSpPr>
        <p:spPr>
          <a:xfrm>
            <a:off x="0" y="8852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427B-BABB-F0F4-10CA-E1D50C2DC1B8}"/>
              </a:ext>
            </a:extLst>
          </p:cNvPr>
          <p:cNvSpPr txBox="1"/>
          <p:nvPr/>
        </p:nvSpPr>
        <p:spPr>
          <a:xfrm>
            <a:off x="0" y="264054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D894-2481-59B2-A656-503A0EE966A4}"/>
              </a:ext>
            </a:extLst>
          </p:cNvPr>
          <p:cNvSpPr txBox="1"/>
          <p:nvPr/>
        </p:nvSpPr>
        <p:spPr>
          <a:xfrm>
            <a:off x="0" y="442740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C5D47-BE13-26C7-466C-02E473633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37" t="9934" r="19309" b="12374"/>
          <a:stretch/>
        </p:blipFill>
        <p:spPr>
          <a:xfrm>
            <a:off x="694802" y="73143"/>
            <a:ext cx="5215057" cy="1117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C6EB-E4E1-8DF2-E060-9CC104AEE5DB}"/>
              </a:ext>
            </a:extLst>
          </p:cNvPr>
          <p:cNvSpPr txBox="1"/>
          <p:nvPr/>
        </p:nvSpPr>
        <p:spPr>
          <a:xfrm>
            <a:off x="0" y="517472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318F-DEF0-2550-9703-F7BD99C827E1}"/>
              </a:ext>
            </a:extLst>
          </p:cNvPr>
          <p:cNvSpPr txBox="1"/>
          <p:nvPr/>
        </p:nvSpPr>
        <p:spPr>
          <a:xfrm>
            <a:off x="0" y="5359053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9B765-393E-6C2D-A9A2-52A74467265B}"/>
              </a:ext>
            </a:extLst>
          </p:cNvPr>
          <p:cNvSpPr txBox="1"/>
          <p:nvPr/>
        </p:nvSpPr>
        <p:spPr>
          <a:xfrm>
            <a:off x="0" y="5528947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AC58-C9A5-4F94-D90D-D8EC70208D9B}"/>
              </a:ext>
            </a:extLst>
          </p:cNvPr>
          <p:cNvSpPr/>
          <p:nvPr/>
        </p:nvSpPr>
        <p:spPr>
          <a:xfrm>
            <a:off x="5469819" y="-3576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06FD6B-17F3-FF08-1DAB-812A19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332" t="8647" r="18926" b="11895"/>
          <a:stretch/>
        </p:blipFill>
        <p:spPr>
          <a:xfrm>
            <a:off x="659426" y="5174728"/>
            <a:ext cx="5250432" cy="1142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0475B-420A-F8DE-E1FF-188660D1947A}"/>
              </a:ext>
            </a:extLst>
          </p:cNvPr>
          <p:cNvSpPr/>
          <p:nvPr/>
        </p:nvSpPr>
        <p:spPr>
          <a:xfrm>
            <a:off x="5107799" y="5134810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C07FF-0BB4-A436-EA20-6E98CFAEFF45}"/>
              </a:ext>
            </a:extLst>
          </p:cNvPr>
          <p:cNvGrpSpPr/>
          <p:nvPr/>
        </p:nvGrpSpPr>
        <p:grpSpPr>
          <a:xfrm>
            <a:off x="6064030" y="99336"/>
            <a:ext cx="367281" cy="587958"/>
            <a:chOff x="6373729" y="278485"/>
            <a:chExt cx="377373" cy="101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45747-1F0B-76D1-0EA7-8B2517F0014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73EB4-358B-719F-2606-BA8D60C092F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D88B1-9A94-1613-8CE4-D58E67C3E7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C90448-E2B9-95E1-63E4-4A54A6ED6228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9520B2-EA05-75B5-81F6-8A60479028C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13FDF-A9C9-08EE-F7DC-63CF55AAEEC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76BF0-B9F7-3171-DA24-E205E59F13E5}"/>
              </a:ext>
            </a:extLst>
          </p:cNvPr>
          <p:cNvGrpSpPr/>
          <p:nvPr/>
        </p:nvGrpSpPr>
        <p:grpSpPr>
          <a:xfrm>
            <a:off x="6064030" y="5198076"/>
            <a:ext cx="367281" cy="678060"/>
            <a:chOff x="6373729" y="278485"/>
            <a:chExt cx="377373" cy="11654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48C03A-258F-8515-91C0-6F74512E3701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8D7F7D-38E5-8DB8-E741-2B56A25BBD3B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D3835E-0160-D72B-3F11-589F723305F6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A2F3D-7EC1-9F76-F489-8C9989D23F9F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522DB7-9396-3688-EE37-45520726FDA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8694A-90E8-0AE6-880E-98B9F6B58B1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626ED6-25CD-278D-2D40-1BA34ED453CA}"/>
              </a:ext>
            </a:extLst>
          </p:cNvPr>
          <p:cNvSpPr txBox="1"/>
          <p:nvPr/>
        </p:nvSpPr>
        <p:spPr>
          <a:xfrm>
            <a:off x="318826" y="-92995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F3C870-B28D-6FF4-76B8-7FCAF099C4D5}"/>
              </a:ext>
            </a:extLst>
          </p:cNvPr>
          <p:cNvGrpSpPr/>
          <p:nvPr/>
        </p:nvGrpSpPr>
        <p:grpSpPr>
          <a:xfrm>
            <a:off x="0" y="3840045"/>
            <a:ext cx="6431311" cy="1336012"/>
            <a:chOff x="0" y="2244558"/>
            <a:chExt cx="6431311" cy="133601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AD93A3A-C95C-BB60-084A-D7CF91D6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844A8-4378-9B00-C42A-1EC6E9EBADFC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B32E4-9E56-913A-D26D-9038E0ED50D5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E0E2F0-A538-3C1D-14F7-59736287C625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DDC1E6-6B17-622F-F467-34F9A1CCBFC0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666DB7B-DDBC-CE1E-238B-8159E771A4DD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62895E-77F3-6FD9-CF09-FFB0CAECFA00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3C5D8-5C68-7238-5FF9-D509893B505D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F60F3F-9B2F-1D8D-DDAE-7AF77DD8E50D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8500C-EE5F-8996-6B28-9A9990F54CC8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D2C5F4-62E7-CBE7-B7F4-19899AD43546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56F099-32CE-DA77-F784-41677C1101F8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323498-51E4-900C-33B6-E6DD25F382D6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0FB4BC-92BA-81F3-6AA5-6A0CA9696B1E}"/>
              </a:ext>
            </a:extLst>
          </p:cNvPr>
          <p:cNvGrpSpPr/>
          <p:nvPr/>
        </p:nvGrpSpPr>
        <p:grpSpPr>
          <a:xfrm>
            <a:off x="0" y="955329"/>
            <a:ext cx="6431311" cy="1397888"/>
            <a:chOff x="0" y="3433906"/>
            <a:chExt cx="6431311" cy="13978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66A34F-2601-EC07-7ABC-B71251B4F02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17388C-B88A-3AF5-5ADA-47BFF847098E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9FDC9-D7D6-32BF-C79C-0828C738E6A8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E5B06C-EAE2-D83A-0585-C1038D6FA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67129-10A4-D8E3-C2F9-C4B4F081EE1E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D37A82-746A-1BAD-E08B-3886B4302340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E28998-6A62-DAB6-75B2-ECE5FE859AAC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43540F-006A-E359-8373-CA247EFAA815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86A772-B5AE-95CE-2592-60370D8DE677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C04399C-E6CA-6D10-7CAF-0DDD09B65A05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198D9D-F8D6-98B5-E393-94D2BF5762FC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92678E-412F-F704-C825-837E84A896F0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32DD18-15C8-825B-A9A4-9AC72A19599D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ECA01FB-E341-5D46-B2BF-861814D1C089}"/>
              </a:ext>
            </a:extLst>
          </p:cNvPr>
          <p:cNvSpPr txBox="1"/>
          <p:nvPr/>
        </p:nvSpPr>
        <p:spPr>
          <a:xfrm>
            <a:off x="318826" y="5005230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135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b) F1 score: manual ratings vs. 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-410697" y="4982690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8913B-FFEA-ECA8-55C1-D1AF7863FA53}"/>
              </a:ext>
            </a:extLst>
          </p:cNvPr>
          <p:cNvGrpSpPr/>
          <p:nvPr/>
        </p:nvGrpSpPr>
        <p:grpSpPr>
          <a:xfrm>
            <a:off x="-15988" y="-52298"/>
            <a:ext cx="6769691" cy="4241931"/>
            <a:chOff x="-15988" y="-52298"/>
            <a:chExt cx="6769691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49523" y="3094806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-15988" y="-52298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-5559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14687" y="8934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14686" y="132832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68884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291" y="3124647"/>
              <a:ext cx="1467194" cy="9759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7F32D0-9234-17BF-2416-189AF91E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2274" t="6953" r="54603" b="71872"/>
            <a:stretch/>
          </p:blipFill>
          <p:spPr>
            <a:xfrm>
              <a:off x="4798062" y="123885"/>
              <a:ext cx="1595689" cy="145216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354FB67-351B-8442-E340-258D4DCF6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924" t="72654" r="54645" b="3027"/>
            <a:stretch/>
          </p:blipFill>
          <p:spPr>
            <a:xfrm>
              <a:off x="4760615" y="1586377"/>
              <a:ext cx="1633137" cy="166781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20815-58A4-69C9-8A48-1DD924728897}"/>
                </a:ext>
              </a:extLst>
            </p:cNvPr>
            <p:cNvSpPr/>
            <p:nvPr/>
          </p:nvSpPr>
          <p:spPr>
            <a:xfrm>
              <a:off x="5473818" y="1535783"/>
              <a:ext cx="523051" cy="8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7871D-6B1C-13C1-4A04-F2E3533B6E33}"/>
                </a:ext>
              </a:extLst>
            </p:cNvPr>
            <p:cNvGrpSpPr/>
            <p:nvPr/>
          </p:nvGrpSpPr>
          <p:grpSpPr>
            <a:xfrm>
              <a:off x="6317630" y="99106"/>
              <a:ext cx="425682" cy="866138"/>
              <a:chOff x="6227968" y="205426"/>
              <a:chExt cx="425682" cy="86613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DEEC82-7D43-4727-E33A-5854282D0CD5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BD4B-DC8D-6365-D5D6-5612F60C5D5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AF4C5-522F-2B6F-7D30-2765C31F4875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89D6BC-9904-8D99-9764-E6DFE4E30827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505CFD-48F0-F791-02A0-2AF7278A648A}"/>
                </a:ext>
              </a:extLst>
            </p:cNvPr>
            <p:cNvSpPr txBox="1"/>
            <p:nvPr/>
          </p:nvSpPr>
          <p:spPr>
            <a:xfrm>
              <a:off x="6328021" y="95435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1D1E93-C3FD-3ED5-B9E4-B48DEE7A0F61}"/>
                </a:ext>
              </a:extLst>
            </p:cNvPr>
            <p:cNvGrpSpPr/>
            <p:nvPr/>
          </p:nvGrpSpPr>
          <p:grpSpPr>
            <a:xfrm>
              <a:off x="6328021" y="1577905"/>
              <a:ext cx="425682" cy="866138"/>
              <a:chOff x="6227968" y="205426"/>
              <a:chExt cx="425682" cy="8661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D1C1F-2723-8D3F-65BB-7F19B2DC551E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6B6F39-DEB0-BBC4-07A2-C682ED13EBD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E542DB-760F-8EF2-A43E-CBBA82269D84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1EEE25-5BEA-86B9-C959-19D9F6B1ECAA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D991A7-50DA-DB00-FF66-A5BCD59C5D7F}"/>
                </a:ext>
              </a:extLst>
            </p:cNvPr>
            <p:cNvSpPr txBox="1"/>
            <p:nvPr/>
          </p:nvSpPr>
          <p:spPr>
            <a:xfrm>
              <a:off x="6319362" y="242362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0D1FEB3-176E-E8C5-77CE-4209EAE1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6"/>
            <a:stretch/>
          </p:blipFill>
          <p:spPr>
            <a:xfrm>
              <a:off x="2893653" y="84743"/>
              <a:ext cx="1904409" cy="283656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44992" y="1594722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44863" y="169590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68380" y="868291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13" t="18712" r="18360" b="23541"/>
            <a:stretch/>
          </p:blipFill>
          <p:spPr>
            <a:xfrm>
              <a:off x="109469" y="334524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87" t="20514" r="15602" b="21740"/>
            <a:stretch/>
          </p:blipFill>
          <p:spPr>
            <a:xfrm>
              <a:off x="109070" y="1747968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20400" y="329815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30711" y="1751346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21635" y="901897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33181" y="2300427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679411" y="146046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679411" y="726401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75434" y="157605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689722" y="213562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05905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-9614" y="1387207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388955" y="3088113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39623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6483" y="3117840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733" y="3673452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52733" y="367259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08843" y="3851029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59"/>
            <a:stretch/>
          </p:blipFill>
          <p:spPr>
            <a:xfrm>
              <a:off x="3485553" y="3103473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7748" y="3098354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974" y="3668903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15974" y="3684675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72084" y="3846480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3980182" y="3944149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13691" y="3951102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596295" y="3951848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24059" y="3958801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54690" y="3197883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487006" y="3153744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85A0-0C92-7772-77DA-01F6846A8A44}"/>
                </a:ext>
              </a:extLst>
            </p:cNvPr>
            <p:cNvSpPr txBox="1"/>
            <p:nvPr/>
          </p:nvSpPr>
          <p:spPr>
            <a:xfrm rot="16200000">
              <a:off x="2609383" y="1938877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66CB5-27FA-1A3F-CAD5-3DB3E4BF692C}"/>
                </a:ext>
              </a:extLst>
            </p:cNvPr>
            <p:cNvSpPr txBox="1"/>
            <p:nvPr/>
          </p:nvSpPr>
          <p:spPr>
            <a:xfrm rot="16200000">
              <a:off x="2609383" y="530076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1D4D91-3377-FBC8-FD0D-6D874243A9F2}"/>
              </a:ext>
            </a:extLst>
          </p:cNvPr>
          <p:cNvGrpSpPr/>
          <p:nvPr/>
        </p:nvGrpSpPr>
        <p:grpSpPr>
          <a:xfrm>
            <a:off x="-1" y="0"/>
            <a:ext cx="6934202" cy="5936336"/>
            <a:chOff x="-1" y="0"/>
            <a:chExt cx="6934202" cy="593633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F243CF-B1CC-D0BD-C63A-DB0749876825}"/>
                </a:ext>
              </a:extLst>
            </p:cNvPr>
            <p:cNvSpPr/>
            <p:nvPr/>
          </p:nvSpPr>
          <p:spPr>
            <a:xfrm>
              <a:off x="51710" y="59867"/>
              <a:ext cx="6848475" cy="5847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183B0A-1B4F-2F36-31BA-63120C82E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14850" y="4640936"/>
              <a:ext cx="2419350" cy="1295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C7E07C9-91C9-49B4-7C87-E93B2ED3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7425" y="4640936"/>
              <a:ext cx="2419350" cy="12954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E27ADFE-7E2D-22CB-E994-60468E461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640936"/>
              <a:ext cx="2419350" cy="12954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CE0E1C8-D9ED-A21D-30B2-282DB6B17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14850" y="3486150"/>
              <a:ext cx="2419350" cy="12954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B5CAF7A-C560-BC9C-B0B5-211427E1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57425" y="3486150"/>
              <a:ext cx="2419350" cy="12954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71EF2EB-F1D7-3983-D152-1FE7B3E07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3486150"/>
              <a:ext cx="2419350" cy="12954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38A42B5-5B7F-6578-A7F7-7D4AD1FA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14850" y="2324100"/>
              <a:ext cx="2419350" cy="12954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FEBB9BC-8C2A-631B-2C11-EC6B7EEA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57425" y="2324100"/>
              <a:ext cx="2419350" cy="12954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46E31567-9759-A53D-1A24-A323A31DD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2324100"/>
              <a:ext cx="2419350" cy="12954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C8ECC90-18A1-6FA6-2EEE-05CD2705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14851" y="1169314"/>
              <a:ext cx="2419350" cy="12954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0C6778B2-E1F9-6905-7071-2A61F8D4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57425" y="1162050"/>
              <a:ext cx="2419350" cy="1295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C34DD5C-8336-AED0-E9AF-805B3FB15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1" y="1162050"/>
              <a:ext cx="2419350" cy="12954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990855F-10EC-A211-C989-52972133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514851" y="0"/>
              <a:ext cx="2419350" cy="1295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A34B476E-BDA1-E83E-C1AE-CF1B38E7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57425" y="0"/>
              <a:ext cx="2419350" cy="129540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915882B-8133-413F-72B5-F4F7C766B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60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8915892-5CAA-B349-7269-AC3013674407}"/>
              </a:ext>
            </a:extLst>
          </p:cNvPr>
          <p:cNvGrpSpPr/>
          <p:nvPr/>
        </p:nvGrpSpPr>
        <p:grpSpPr>
          <a:xfrm>
            <a:off x="266699" y="55323"/>
            <a:ext cx="6657976" cy="1834242"/>
            <a:chOff x="-1" y="142759"/>
            <a:chExt cx="6657976" cy="18342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1" y="142759"/>
              <a:ext cx="6657974" cy="1834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0" y="196167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1" y="217526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6" y="404394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142759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2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7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7" y="623773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2" y="638438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45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76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4C9BC-E4EE-6CF5-B2B6-CBE198331B81}"/>
              </a:ext>
            </a:extLst>
          </p:cNvPr>
          <p:cNvSpPr/>
          <p:nvPr/>
        </p:nvSpPr>
        <p:spPr>
          <a:xfrm>
            <a:off x="146015" y="2534"/>
            <a:ext cx="6471584" cy="342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E5B651-BEAF-87AB-30E1-F1C8B4810046}"/>
              </a:ext>
            </a:extLst>
          </p:cNvPr>
          <p:cNvGrpSpPr/>
          <p:nvPr/>
        </p:nvGrpSpPr>
        <p:grpSpPr>
          <a:xfrm>
            <a:off x="149339" y="0"/>
            <a:ext cx="6468260" cy="3434400"/>
            <a:chOff x="2593840" y="2259550"/>
            <a:chExt cx="6468260" cy="34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8DAB63-4059-BDB4-85D2-3F38D7EDBDCC}"/>
                </a:ext>
              </a:extLst>
            </p:cNvPr>
            <p:cNvSpPr/>
            <p:nvPr/>
          </p:nvSpPr>
          <p:spPr>
            <a:xfrm>
              <a:off x="7016961" y="2629756"/>
              <a:ext cx="469259" cy="2392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37A3A2-3A00-0CD7-D8FD-FB22D2EE0CE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3749440" y="5043230"/>
              <a:ext cx="586386" cy="5007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2593840" y="4606035"/>
              <a:ext cx="1155600" cy="97453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1220FD-27FC-FB7F-5B1A-A6DF3412823F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916758" y="5022549"/>
              <a:ext cx="197358" cy="143672"/>
            </a:xfrm>
            <a:prstGeom prst="straightConnector1">
              <a:avLst/>
            </a:prstGeom>
            <a:ln w="12700">
              <a:solidFill>
                <a:srgbClr val="E1F39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7114116" y="4703896"/>
              <a:ext cx="1155600" cy="924649"/>
            </a:xfrm>
            <a:prstGeom prst="rect">
              <a:avLst/>
            </a:prstGeom>
            <a:ln w="12700">
              <a:solidFill>
                <a:srgbClr val="E1F399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2597038" y="3509453"/>
              <a:ext cx="1155600" cy="97456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745525-B6C0-7422-B32F-9A55BB273A78}"/>
                </a:ext>
              </a:extLst>
            </p:cNvPr>
            <p:cNvCxnSpPr>
              <a:cxnSpLocks/>
            </p:cNvCxnSpPr>
            <p:nvPr/>
          </p:nvCxnSpPr>
          <p:spPr>
            <a:xfrm>
              <a:off x="3766876" y="4251371"/>
              <a:ext cx="660475" cy="17035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55D4D-40A4-6CF3-69C7-D8D9CD188669}"/>
                </a:ext>
              </a:extLst>
            </p:cNvPr>
            <p:cNvSpPr txBox="1"/>
            <p:nvPr/>
          </p:nvSpPr>
          <p:spPr>
            <a:xfrm>
              <a:off x="2622439" y="3534852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A363E-1065-8C43-CBEC-91502085680B}"/>
                </a:ext>
              </a:extLst>
            </p:cNvPr>
            <p:cNvSpPr txBox="1"/>
            <p:nvPr/>
          </p:nvSpPr>
          <p:spPr>
            <a:xfrm>
              <a:off x="7047342" y="4651533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18E30-5B91-A4BA-7051-592884AC7E5E}"/>
                </a:ext>
              </a:extLst>
            </p:cNvPr>
            <p:cNvSpPr txBox="1"/>
            <p:nvPr/>
          </p:nvSpPr>
          <p:spPr>
            <a:xfrm>
              <a:off x="2609774" y="4629629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3DED02-DA8C-B3FD-1323-E35F1FBD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251" t="7142" r="2249" b="16029"/>
            <a:stretch/>
          </p:blipFill>
          <p:spPr>
            <a:xfrm>
              <a:off x="8313046" y="2259550"/>
              <a:ext cx="749054" cy="343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C8449-A2A2-B1D9-2746-9BDFA3D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32" y="2922567"/>
              <a:ext cx="1445250" cy="220426"/>
            </a:xfrm>
            <a:prstGeom prst="straightConnector1">
              <a:avLst/>
            </a:prstGeom>
            <a:ln w="12700">
              <a:solidFill>
                <a:srgbClr val="8FD2A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2607866" y="2454962"/>
              <a:ext cx="1159010" cy="962384"/>
            </a:xfrm>
            <a:prstGeom prst="rect">
              <a:avLst/>
            </a:prstGeom>
            <a:ln w="12700">
              <a:solidFill>
                <a:srgbClr val="8FD2A4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2636677" y="2478557"/>
              <a:ext cx="235595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93047-6960-25D2-9D86-9124785FCF24}"/>
                </a:ext>
              </a:extLst>
            </p:cNvPr>
            <p:cNvSpPr/>
            <p:nvPr/>
          </p:nvSpPr>
          <p:spPr>
            <a:xfrm>
              <a:off x="8362627" y="2323845"/>
              <a:ext cx="648706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Datasets</a:t>
              </a:r>
              <a:endParaRPr lang="en-DE" sz="1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B73E4C-3B0C-266F-262E-4F416A42EA4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H="1">
              <a:off x="6903934" y="3049354"/>
              <a:ext cx="199437" cy="766683"/>
            </a:xfrm>
            <a:prstGeom prst="straightConnector1">
              <a:avLst/>
            </a:prstGeom>
            <a:ln w="12700">
              <a:solidFill>
                <a:srgbClr val="F9915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7103371" y="2515208"/>
              <a:ext cx="1155600" cy="1068292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D0C69-F475-4CAA-D9A3-3F43984437B0}"/>
                </a:ext>
              </a:extLst>
            </p:cNvPr>
            <p:cNvSpPr txBox="1"/>
            <p:nvPr/>
          </p:nvSpPr>
          <p:spPr>
            <a:xfrm>
              <a:off x="7047342" y="2489178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3439B-990A-22E2-A48A-8E736C11336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0857" y="4142751"/>
              <a:ext cx="1222743" cy="847575"/>
            </a:xfrm>
            <a:prstGeom prst="straightConnector1">
              <a:avLst/>
            </a:prstGeom>
            <a:ln w="12700">
              <a:solidFill>
                <a:srgbClr val="DE4C4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642" t="12326" r="19751" b="11731"/>
            <a:stretch/>
          </p:blipFill>
          <p:spPr>
            <a:xfrm>
              <a:off x="7113600" y="3667295"/>
              <a:ext cx="1155600" cy="950911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74CA-9953-69F1-3645-EC4FB9D63722}"/>
                </a:ext>
              </a:extLst>
            </p:cNvPr>
            <p:cNvSpPr txBox="1"/>
            <p:nvPr/>
          </p:nvSpPr>
          <p:spPr>
            <a:xfrm>
              <a:off x="7047342" y="3615310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64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F1 score: manual ratings vs. 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5A47FCCE-E344-58F8-2C74-20B335AE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" y="0"/>
            <a:ext cx="6486525" cy="16573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CD9B03-CFDC-BAF6-8299-6F64ADC1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23" r="26319"/>
          <a:stretch/>
        </p:blipFill>
        <p:spPr>
          <a:xfrm>
            <a:off x="83345" y="1581046"/>
            <a:ext cx="3109912" cy="1562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31EF2E2-449D-FE96-60EA-2E6BE2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07" r="26035"/>
          <a:stretch/>
        </p:blipFill>
        <p:spPr>
          <a:xfrm>
            <a:off x="3228779" y="1581046"/>
            <a:ext cx="3150394" cy="1562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C84078D-D0E9-4120-7197-55C81C85B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5783727" y="1700307"/>
            <a:ext cx="489153" cy="45062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398A033-CEE9-095D-3E7D-E3B4788F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2653701" y="1700307"/>
            <a:ext cx="489153" cy="45062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3B9A1A3-E92C-DE60-3FEC-5B753305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91154"/>
            <a:ext cx="7200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5A350-4343-14E6-EAC3-F96AAC2847D3}"/>
              </a:ext>
            </a:extLst>
          </p:cNvPr>
          <p:cNvSpPr txBox="1"/>
          <p:nvPr/>
        </p:nvSpPr>
        <p:spPr>
          <a:xfrm>
            <a:off x="0" y="1309798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DEAA88B-EDD2-F1E8-6F7E-D3B67DEAA520}"/>
              </a:ext>
            </a:extLst>
          </p:cNvPr>
          <p:cNvSpPr txBox="1"/>
          <p:nvPr/>
        </p:nvSpPr>
        <p:spPr>
          <a:xfrm>
            <a:off x="0" y="148533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A98EE9A-D0EF-9194-CAED-27561605DEC1}"/>
              </a:ext>
            </a:extLst>
          </p:cNvPr>
          <p:cNvSpPr txBox="1"/>
          <p:nvPr/>
        </p:nvSpPr>
        <p:spPr>
          <a:xfrm>
            <a:off x="0" y="1664017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44" name="Graphic 443">
            <a:extLst>
              <a:ext uri="{FF2B5EF4-FFF2-40B4-BE49-F238E27FC236}">
                <a16:creationId xmlns:a16="http://schemas.microsoft.com/office/drawing/2014/main" id="{77E5E146-9035-6B3D-2496-802F2F2D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37" t="9934" r="19309" b="12374"/>
          <a:stretch/>
        </p:blipFill>
        <p:spPr>
          <a:xfrm>
            <a:off x="694802" y="1294420"/>
            <a:ext cx="5215057" cy="11174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083124-6016-DC1F-99E4-54109CD7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2" t="1" r="11095" b="7317"/>
          <a:stretch/>
        </p:blipFill>
        <p:spPr>
          <a:xfrm>
            <a:off x="659427" y="111093"/>
            <a:ext cx="5250433" cy="1200616"/>
          </a:xfrm>
          <a:prstGeom prst="rect">
            <a:avLst/>
          </a:prstGeom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784331C8-3C95-2B45-A5BB-027776D763B8}"/>
              </a:ext>
            </a:extLst>
          </p:cNvPr>
          <p:cNvSpPr txBox="1"/>
          <p:nvPr/>
        </p:nvSpPr>
        <p:spPr>
          <a:xfrm>
            <a:off x="0" y="203861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F4A1AF1-D69C-0476-C8E8-92DEF924F4BF}"/>
              </a:ext>
            </a:extLst>
          </p:cNvPr>
          <p:cNvSpPr txBox="1"/>
          <p:nvPr/>
        </p:nvSpPr>
        <p:spPr>
          <a:xfrm>
            <a:off x="0" y="37939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BB071A2-0FC1-4848-028C-E7FFB4DC2384}"/>
              </a:ext>
            </a:extLst>
          </p:cNvPr>
          <p:cNvSpPr txBox="1"/>
          <p:nvPr/>
        </p:nvSpPr>
        <p:spPr>
          <a:xfrm>
            <a:off x="0" y="558080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9182007-8F8A-6E5A-EB2E-DC6E70438CB0}"/>
              </a:ext>
            </a:extLst>
          </p:cNvPr>
          <p:cNvSpPr txBox="1"/>
          <p:nvPr/>
        </p:nvSpPr>
        <p:spPr>
          <a:xfrm>
            <a:off x="0" y="4660699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123C130-7DFA-3C57-821B-C33371D8AD6D}"/>
              </a:ext>
            </a:extLst>
          </p:cNvPr>
          <p:cNvSpPr txBox="1"/>
          <p:nvPr/>
        </p:nvSpPr>
        <p:spPr>
          <a:xfrm>
            <a:off x="0" y="484502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37D005D-3EBF-2D45-1944-26BF7E39AFA6}"/>
              </a:ext>
            </a:extLst>
          </p:cNvPr>
          <p:cNvSpPr txBox="1"/>
          <p:nvPr/>
        </p:nvSpPr>
        <p:spPr>
          <a:xfrm>
            <a:off x="0" y="501491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DBFA12E-DAD7-3050-4650-9330BE6CD631}"/>
              </a:ext>
            </a:extLst>
          </p:cNvPr>
          <p:cNvSpPr/>
          <p:nvPr/>
        </p:nvSpPr>
        <p:spPr>
          <a:xfrm>
            <a:off x="5458388" y="131143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5600F1D0-AB41-2019-BEA4-6608AC8322AD}"/>
              </a:ext>
            </a:extLst>
          </p:cNvPr>
          <p:cNvSpPr/>
          <p:nvPr/>
        </p:nvSpPr>
        <p:spPr>
          <a:xfrm>
            <a:off x="5469819" y="121770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64030" y="169155"/>
            <a:ext cx="367281" cy="587958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0" name="Graphic 449">
            <a:extLst>
              <a:ext uri="{FF2B5EF4-FFF2-40B4-BE49-F238E27FC236}">
                <a16:creationId xmlns:a16="http://schemas.microsoft.com/office/drawing/2014/main" id="{23525E5A-0377-C3D6-B9D6-84E830F0C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332" t="8647" r="18926" b="11895"/>
          <a:stretch/>
        </p:blipFill>
        <p:spPr>
          <a:xfrm>
            <a:off x="659426" y="4660699"/>
            <a:ext cx="5250432" cy="1142822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8FE9C35E-5B3A-0458-16C2-FD67F3462E1E}"/>
              </a:ext>
            </a:extLst>
          </p:cNvPr>
          <p:cNvSpPr/>
          <p:nvPr/>
        </p:nvSpPr>
        <p:spPr>
          <a:xfrm>
            <a:off x="5107799" y="462078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FC594A2-1F80-0D3C-F68B-20B02B1B70D1}"/>
              </a:ext>
            </a:extLst>
          </p:cNvPr>
          <p:cNvGrpSpPr/>
          <p:nvPr/>
        </p:nvGrpSpPr>
        <p:grpSpPr>
          <a:xfrm>
            <a:off x="6064030" y="1320613"/>
            <a:ext cx="367281" cy="587958"/>
            <a:chOff x="6373729" y="278485"/>
            <a:chExt cx="377373" cy="101060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B00F2AB-42C7-A7D8-2DDE-D41882E4E11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CF8F7B70-1159-A81F-655C-4215B061153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6C2E841-628E-2D05-B417-B45BD4E58064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5A080CEF-A38A-8B8D-309D-E90009A84C3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12A2D9-228F-1458-6B92-FF38CD22DA4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1F5090B-3E59-E888-3B81-3749EFE50924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DDE76FC-1F08-0CBF-870F-2029600C33BB}"/>
              </a:ext>
            </a:extLst>
          </p:cNvPr>
          <p:cNvGrpSpPr/>
          <p:nvPr/>
        </p:nvGrpSpPr>
        <p:grpSpPr>
          <a:xfrm>
            <a:off x="6064030" y="4684047"/>
            <a:ext cx="367281" cy="678060"/>
            <a:chOff x="6373729" y="278485"/>
            <a:chExt cx="377373" cy="116548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0B42B87-8BC5-83A8-C47C-4115479810F7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9F665A05-75FD-2B6A-3B7E-BF3C2F76D85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8AE5E343-E09E-1C37-5A14-71F9E93C80CA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BDBDE0E-DF5E-94F9-755D-71C43C9166A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C8E835B-BCDA-9ABC-CF9A-D7C4A96EF08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C64B6F4-777A-5F11-75BA-8D07C45DFCE3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D51902B6-B861-7590-7580-5BAF132B6DA8}"/>
              </a:ext>
            </a:extLst>
          </p:cNvPr>
          <p:cNvSpPr txBox="1"/>
          <p:nvPr/>
        </p:nvSpPr>
        <p:spPr>
          <a:xfrm>
            <a:off x="318826" y="24622"/>
            <a:ext cx="113344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3922EF4-51FA-B43B-E00A-CD3ABF0B08B3}"/>
              </a:ext>
            </a:extLst>
          </p:cNvPr>
          <p:cNvSpPr txBox="1"/>
          <p:nvPr/>
        </p:nvSpPr>
        <p:spPr>
          <a:xfrm>
            <a:off x="318826" y="1128282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94FC3-665A-C867-C6AD-644E855E1AC9}"/>
              </a:ext>
            </a:extLst>
          </p:cNvPr>
          <p:cNvGrpSpPr/>
          <p:nvPr/>
        </p:nvGrpSpPr>
        <p:grpSpPr>
          <a:xfrm>
            <a:off x="0" y="3326016"/>
            <a:ext cx="6431311" cy="1336012"/>
            <a:chOff x="0" y="2244558"/>
            <a:chExt cx="6431311" cy="1336012"/>
          </a:xfrm>
        </p:grpSpPr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D58C46EB-EADF-B47C-08FB-938C8888F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D5EBB7D-5F6A-E838-476B-BAD6332029B4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685A913-6F41-C593-E0F6-74C7F3F2DC4B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CEB76621-B0CD-635D-15C9-1CE9DF5260F0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881E48D7-A589-69B3-ADD4-66448519AE77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A4BFE60-B24D-A94B-36A0-02346DCB9772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C734E00-F78C-7E7E-00FB-7B86608621A6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D508E339-2D9D-8FA2-6A50-3B35C31B700E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CE39F62-16B8-1AA8-406E-A45F51034996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BBF44B85-6F05-3DAC-0458-03AB1C5E2936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8DA9182D-1117-106C-FFC4-8C4647E8BB3B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F1DB92D8-5BC0-8504-58E4-8BBDA3339595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D43EB87-EE44-CE6C-DEFB-1F7BCF09BF4F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769EC-660B-D5D4-990F-E60A61003597}"/>
              </a:ext>
            </a:extLst>
          </p:cNvPr>
          <p:cNvGrpSpPr/>
          <p:nvPr/>
        </p:nvGrpSpPr>
        <p:grpSpPr>
          <a:xfrm>
            <a:off x="0" y="2176606"/>
            <a:ext cx="6431311" cy="1397888"/>
            <a:chOff x="0" y="3433906"/>
            <a:chExt cx="6431311" cy="1397888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3F782D17-29BD-2069-E113-427F7969243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A3414B5-0CC1-19D4-5C24-93279F19BF4A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51DC287-EBAB-83D0-146C-9E93D7ABEECD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07F289AC-F963-699C-F1C3-33F9AFE3B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6A002D8-E6BF-A11E-8DFD-523EB38EED43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D6086408-AB1F-01FC-822F-2E556D40882A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F56099-67B5-A5FC-A45C-8F2E5203EC7B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F330806E-60EE-DDA2-1FCD-2144EF789E63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8FD572C-66C6-193C-E2DC-879DDE470F95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88BB2DDA-2858-F150-5864-977BCEDD2F53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79C343ED-EE5D-87D9-40F0-EB26536C3BE3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E65507A-6270-B40F-DF7B-44D91404E039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C2194D25-8421-E599-2DD8-B219CE627EAC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803130AF-A402-68D2-0FF8-6903C28536EE}"/>
              </a:ext>
            </a:extLst>
          </p:cNvPr>
          <p:cNvSpPr txBox="1"/>
          <p:nvPr/>
        </p:nvSpPr>
        <p:spPr>
          <a:xfrm>
            <a:off x="318826" y="4491201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1ADF-787E-BC5B-6EEE-B5AADA5C9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51928"/>
            <a:ext cx="6501397" cy="1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963A4-D0E0-3032-2775-FDF0B16CEC19}"/>
              </a:ext>
            </a:extLst>
          </p:cNvPr>
          <p:cNvGrpSpPr/>
          <p:nvPr/>
        </p:nvGrpSpPr>
        <p:grpSpPr>
          <a:xfrm>
            <a:off x="37682" y="0"/>
            <a:ext cx="6440634" cy="3515886"/>
            <a:chOff x="83200" y="0"/>
            <a:chExt cx="6440634" cy="3515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69877-FF59-8663-5480-3CC9144EC972}"/>
                </a:ext>
              </a:extLst>
            </p:cNvPr>
            <p:cNvSpPr/>
            <p:nvPr/>
          </p:nvSpPr>
          <p:spPr>
            <a:xfrm>
              <a:off x="83200" y="0"/>
              <a:ext cx="6440634" cy="3515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ACDA61-5B8C-0C0E-3DDA-A2C2D8C1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6" y="2086371"/>
              <a:ext cx="2478029" cy="14295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48280" t="20707" r="5303" b="7269"/>
            <a:stretch/>
          </p:blipFill>
          <p:spPr>
            <a:xfrm>
              <a:off x="4558093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20707" r="53583" b="7269"/>
            <a:stretch/>
          </p:blipFill>
          <p:spPr>
            <a:xfrm>
              <a:off x="5529801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29AE6-10CD-EC91-F77A-22BEDE6256AD}"/>
                </a:ext>
              </a:extLst>
            </p:cNvPr>
            <p:cNvSpPr txBox="1"/>
            <p:nvPr/>
          </p:nvSpPr>
          <p:spPr>
            <a:xfrm>
              <a:off x="4500000" y="2933886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4D2B7E-748C-05A8-7ED9-4DB22C2AAE00}"/>
                </a:ext>
              </a:extLst>
            </p:cNvPr>
            <p:cNvSpPr txBox="1"/>
            <p:nvPr/>
          </p:nvSpPr>
          <p:spPr>
            <a:xfrm>
              <a:off x="5441377" y="2943263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rot="975951" flipH="1">
              <a:off x="5667634" y="2423562"/>
              <a:ext cx="237447" cy="20113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921700" y="1994400"/>
              <a:ext cx="1231439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e) Severe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t="20903" r="54097" b="4930"/>
            <a:stretch/>
          </p:blipFill>
          <p:spPr>
            <a:xfrm>
              <a:off x="2545065" y="2244206"/>
              <a:ext cx="968759" cy="869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51378" t="21584" r="2719" b="4249"/>
            <a:stretch/>
          </p:blipFill>
          <p:spPr>
            <a:xfrm>
              <a:off x="3519778" y="2244206"/>
              <a:ext cx="968759" cy="8693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6735C-7CC5-91AB-AEDE-250DBE8492F1}"/>
                </a:ext>
              </a:extLst>
            </p:cNvPr>
            <p:cNvSpPr txBox="1"/>
            <p:nvPr/>
          </p:nvSpPr>
          <p:spPr>
            <a:xfrm>
              <a:off x="2471950" y="2933886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3B2D1-118F-F95A-B168-96580999A583}"/>
                </a:ext>
              </a:extLst>
            </p:cNvPr>
            <p:cNvSpPr txBox="1"/>
            <p:nvPr/>
          </p:nvSpPr>
          <p:spPr>
            <a:xfrm>
              <a:off x="3463720" y="2933886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993999" y="1994400"/>
              <a:ext cx="103965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d) No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481373" y="1987072"/>
              <a:ext cx="179787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Mutual information  </a:t>
              </a:r>
            </a:p>
          </p:txBody>
        </p:sp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0" r="4557" b="51706"/>
            <a:stretch/>
          </p:blipFill>
          <p:spPr>
            <a:xfrm>
              <a:off x="5055739" y="100551"/>
              <a:ext cx="1412807" cy="19313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C897E-F73D-D5B9-B3F6-0157E33CB26E}"/>
                </a:ext>
              </a:extLst>
            </p:cNvPr>
            <p:cNvSpPr txBox="1"/>
            <p:nvPr/>
          </p:nvSpPr>
          <p:spPr>
            <a:xfrm>
              <a:off x="3811888" y="132299"/>
              <a:ext cx="98288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F5A38-B955-4062-08C4-DA49B0D98B3D}"/>
                </a:ext>
              </a:extLst>
            </p:cNvPr>
            <p:cNvSpPr txBox="1"/>
            <p:nvPr/>
          </p:nvSpPr>
          <p:spPr>
            <a:xfrm>
              <a:off x="542909" y="48260"/>
              <a:ext cx="11657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EFA19D-767D-02CD-593F-19CC569BBBC2}"/>
                </a:ext>
              </a:extLst>
            </p:cNvPr>
            <p:cNvSpPr txBox="1"/>
            <p:nvPr/>
          </p:nvSpPr>
          <p:spPr>
            <a:xfrm>
              <a:off x="3811888" y="1790679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ABFB8-5F31-33DF-0DE6-FFCA79497F4A}"/>
                </a:ext>
              </a:extLst>
            </p:cNvPr>
            <p:cNvSpPr txBox="1"/>
            <p:nvPr/>
          </p:nvSpPr>
          <p:spPr>
            <a:xfrm>
              <a:off x="656502" y="178207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27964" y="92660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5" t="51706"/>
            <a:stretch/>
          </p:blipFill>
          <p:spPr>
            <a:xfrm>
              <a:off x="1834689" y="68673"/>
              <a:ext cx="1569882" cy="19313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16959E7-9076-99E7-ADE6-8663D0D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9" y="186463"/>
              <a:ext cx="1776988" cy="18196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90B68E2-39AF-45CB-43CD-D6AFA433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882" y="186463"/>
              <a:ext cx="1828804" cy="18196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4070966" y="0"/>
              <a:ext cx="220766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 Image with ghosting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793475" y="4359"/>
              <a:ext cx="232958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 Image without ghosting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731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A3B88-731E-5BFB-596B-E4258123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16328" r="10332" b="15454"/>
          <a:stretch/>
        </p:blipFill>
        <p:spPr>
          <a:xfrm rot="10800000">
            <a:off x="7480950" y="4923857"/>
            <a:ext cx="2095500" cy="1390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44F207-9167-881E-6785-2EDEBFD2DDF8}"/>
              </a:ext>
            </a:extLst>
          </p:cNvPr>
          <p:cNvSpPr txBox="1"/>
          <p:nvPr/>
        </p:nvSpPr>
        <p:spPr>
          <a:xfrm>
            <a:off x="7626835" y="4351184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Best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37.25994</a:t>
            </a:r>
            <a:r>
              <a:rPr lang="en-DE"/>
              <a:t> 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5E5FFA-1BC9-D4E8-3C26-BAC276C4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15177" r="11062" b="14745"/>
          <a:stretch/>
        </p:blipFill>
        <p:spPr>
          <a:xfrm>
            <a:off x="9853594" y="4923857"/>
            <a:ext cx="2000250" cy="1390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48BA47-DDEE-4EB1-16E7-3488E9273BE7}"/>
              </a:ext>
            </a:extLst>
          </p:cNvPr>
          <p:cNvSpPr txBox="1"/>
          <p:nvPr/>
        </p:nvSpPr>
        <p:spPr>
          <a:xfrm>
            <a:off x="10096724" y="4277398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Worst 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9.681199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E356D0-9365-FF46-81B6-9C6E123C1786}"/>
              </a:ext>
            </a:extLst>
          </p:cNvPr>
          <p:cNvSpPr/>
          <p:nvPr/>
        </p:nvSpPr>
        <p:spPr>
          <a:xfrm>
            <a:off x="-1" y="9525"/>
            <a:ext cx="6440400" cy="26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8322-1351-CD32-6259-CF5693C82210}"/>
              </a:ext>
            </a:extLst>
          </p:cNvPr>
          <p:cNvGrpSpPr/>
          <p:nvPr/>
        </p:nvGrpSpPr>
        <p:grpSpPr>
          <a:xfrm>
            <a:off x="-2" y="9525"/>
            <a:ext cx="6440401" cy="2316652"/>
            <a:chOff x="-7452266" y="9525"/>
            <a:chExt cx="6440401" cy="2316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E97A23-474A-1184-5735-614FA707EA9A}"/>
                </a:ext>
              </a:extLst>
            </p:cNvPr>
            <p:cNvSpPr/>
            <p:nvPr/>
          </p:nvSpPr>
          <p:spPr>
            <a:xfrm>
              <a:off x="-7452266" y="20158"/>
              <a:ext cx="6440401" cy="230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-7320581" y="9525"/>
              <a:ext cx="6139480" cy="2316652"/>
              <a:chOff x="97021" y="2861404"/>
              <a:chExt cx="5320689" cy="20076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60697" y="2861404"/>
                <a:ext cx="76532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tSNR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500260" y="2870619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Ghosting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3051824" y="2861404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Motion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04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9296"/>
            <a:ext cx="6480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35218-2A0B-1B4B-3ABD-1284326A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340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1B03A-E119-8DDF-21A6-07D3C5C3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573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23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723C1-9900-5BAE-330B-3870AAF7B858}"/>
              </a:ext>
            </a:extLst>
          </p:cNvPr>
          <p:cNvGrpSpPr/>
          <p:nvPr/>
        </p:nvGrpSpPr>
        <p:grpSpPr>
          <a:xfrm>
            <a:off x="0" y="0"/>
            <a:ext cx="6472799" cy="2146195"/>
            <a:chOff x="0" y="0"/>
            <a:chExt cx="6472799" cy="21461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F4AF9A-CB0B-1851-ADE9-2827CED1C116}"/>
                </a:ext>
              </a:extLst>
            </p:cNvPr>
            <p:cNvSpPr/>
            <p:nvPr/>
          </p:nvSpPr>
          <p:spPr>
            <a:xfrm>
              <a:off x="0" y="0"/>
              <a:ext cx="6472799" cy="21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75109-0C76-0A20-41D3-8F02A5C11706}"/>
                </a:ext>
              </a:extLst>
            </p:cNvPr>
            <p:cNvGrpSpPr/>
            <p:nvPr/>
          </p:nvGrpSpPr>
          <p:grpSpPr>
            <a:xfrm>
              <a:off x="1622052" y="0"/>
              <a:ext cx="3383217" cy="2059376"/>
              <a:chOff x="45240" y="2535484"/>
              <a:chExt cx="3383217" cy="2059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9D8B92-0F78-8363-1F1B-31B7A598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36" b="4079"/>
              <a:stretch/>
            </p:blipFill>
            <p:spPr>
              <a:xfrm>
                <a:off x="45240" y="2539514"/>
                <a:ext cx="1688880" cy="205534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85B57F4-5222-9215-5D7B-0F0619FCB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24"/>
              <a:stretch/>
            </p:blipFill>
            <p:spPr>
              <a:xfrm>
                <a:off x="1666709" y="2535484"/>
                <a:ext cx="1761748" cy="2005588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29E9BE-0B85-628C-F29C-2E46F1F981BC}"/>
                  </a:ext>
                </a:extLst>
              </p:cNvPr>
              <p:cNvGrpSpPr/>
              <p:nvPr/>
            </p:nvGrpSpPr>
            <p:grpSpPr>
              <a:xfrm>
                <a:off x="1008493" y="2897735"/>
                <a:ext cx="533424" cy="307777"/>
                <a:chOff x="3013364" y="630785"/>
                <a:chExt cx="654421" cy="307777"/>
              </a:xfrm>
            </p:grpSpPr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16EE6871-25FD-D684-ECA9-09D55E9C0FE5}"/>
                    </a:ext>
                  </a:extLst>
                </p:cNvPr>
                <p:cNvSpPr/>
                <p:nvPr/>
              </p:nvSpPr>
              <p:spPr>
                <a:xfrm rot="5400000">
                  <a:off x="3257241" y="572310"/>
                  <a:ext cx="45719" cy="533474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F23BEA-0A2D-DF5C-3A36-057647C95584}"/>
                    </a:ext>
                  </a:extLst>
                </p:cNvPr>
                <p:cNvSpPr txBox="1"/>
                <p:nvPr/>
              </p:nvSpPr>
              <p:spPr>
                <a:xfrm>
                  <a:off x="3136767" y="630785"/>
                  <a:ext cx="531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</a:t>
                  </a:r>
                  <a:endParaRPr lang="en-DE" sz="14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00F7CB-879F-EB74-6DB6-F66F6EBDD882}"/>
                  </a:ext>
                </a:extLst>
              </p:cNvPr>
              <p:cNvGrpSpPr/>
              <p:nvPr/>
            </p:nvGrpSpPr>
            <p:grpSpPr>
              <a:xfrm>
                <a:off x="561969" y="2721494"/>
                <a:ext cx="986628" cy="307777"/>
                <a:chOff x="2641045" y="342784"/>
                <a:chExt cx="1085291" cy="307777"/>
              </a:xfrm>
            </p:grpSpPr>
            <p:sp>
              <p:nvSpPr>
                <p:cNvPr id="24" name="Left Bracket 23">
                  <a:extLst>
                    <a:ext uri="{FF2B5EF4-FFF2-40B4-BE49-F238E27FC236}">
                      <a16:creationId xmlns:a16="http://schemas.microsoft.com/office/drawing/2014/main" id="{84050C29-7C9C-6EF5-F71D-AD1FB97C5B8B}"/>
                    </a:ext>
                  </a:extLst>
                </p:cNvPr>
                <p:cNvSpPr/>
                <p:nvPr/>
              </p:nvSpPr>
              <p:spPr>
                <a:xfrm rot="5400000">
                  <a:off x="3065885" y="128508"/>
                  <a:ext cx="45721" cy="895402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ADF014-91EC-AF17-66C8-C711C6C88801}"/>
                    </a:ext>
                  </a:extLst>
                </p:cNvPr>
                <p:cNvSpPr txBox="1"/>
                <p:nvPr/>
              </p:nvSpPr>
              <p:spPr>
                <a:xfrm>
                  <a:off x="2831915" y="342784"/>
                  <a:ext cx="8944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19040B-BC08-E5EF-21FB-C553E6B353FA}"/>
                  </a:ext>
                </a:extLst>
              </p:cNvPr>
              <p:cNvGrpSpPr/>
              <p:nvPr/>
            </p:nvGrpSpPr>
            <p:grpSpPr>
              <a:xfrm>
                <a:off x="501172" y="2952369"/>
                <a:ext cx="532723" cy="307777"/>
                <a:chOff x="597544" y="179015"/>
                <a:chExt cx="594482" cy="30777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D9FA5851-1FDD-7D30-338F-83395BB44B43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39AD07-02D6-18B9-F498-96607DED0717}"/>
                    </a:ext>
                  </a:extLst>
                </p:cNvPr>
                <p:cNvSpPr txBox="1"/>
                <p:nvPr/>
              </p:nvSpPr>
              <p:spPr>
                <a:xfrm>
                  <a:off x="597544" y="179015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40DE5D-DC74-E941-9FFC-9CB756944F55}"/>
                  </a:ext>
                </a:extLst>
              </p:cNvPr>
              <p:cNvGrpSpPr/>
              <p:nvPr/>
            </p:nvGrpSpPr>
            <p:grpSpPr>
              <a:xfrm>
                <a:off x="2277429" y="2956604"/>
                <a:ext cx="540438" cy="307777"/>
                <a:chOff x="592393" y="200704"/>
                <a:chExt cx="594482" cy="307777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2D478F3A-3AAB-7005-95A5-FB5DD204612A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6BAFA5-F2D8-DB3D-8AD6-A3A3295355F0}"/>
                    </a:ext>
                  </a:extLst>
                </p:cNvPr>
                <p:cNvSpPr txBox="1"/>
                <p:nvPr/>
              </p:nvSpPr>
              <p:spPr>
                <a:xfrm>
                  <a:off x="592393" y="20070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2DF70E-CCDC-D2F7-C19A-A48118F96292}"/>
                  </a:ext>
                </a:extLst>
              </p:cNvPr>
              <p:cNvGrpSpPr/>
              <p:nvPr/>
            </p:nvGrpSpPr>
            <p:grpSpPr>
              <a:xfrm>
                <a:off x="2687744" y="3084564"/>
                <a:ext cx="491307" cy="307777"/>
                <a:chOff x="1044721" y="455664"/>
                <a:chExt cx="594482" cy="307777"/>
              </a:xfrm>
            </p:grpSpPr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5E3B8924-954C-E429-96C6-4F1715B8C756}"/>
                    </a:ext>
                  </a:extLst>
                </p:cNvPr>
                <p:cNvSpPr/>
                <p:nvPr/>
              </p:nvSpPr>
              <p:spPr>
                <a:xfrm rot="5400000">
                  <a:off x="1276651" y="412790"/>
                  <a:ext cx="53974" cy="498475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2524CF-BF57-626A-020D-BD516FF24D02}"/>
                    </a:ext>
                  </a:extLst>
                </p:cNvPr>
                <p:cNvSpPr txBox="1"/>
                <p:nvPr/>
              </p:nvSpPr>
              <p:spPr>
                <a:xfrm>
                  <a:off x="1044721" y="45566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DEF5D4-16CF-9102-1489-FCC87A729114}"/>
                  </a:ext>
                </a:extLst>
              </p:cNvPr>
              <p:cNvGrpSpPr/>
              <p:nvPr/>
            </p:nvGrpSpPr>
            <p:grpSpPr>
              <a:xfrm>
                <a:off x="2303926" y="2772961"/>
                <a:ext cx="786032" cy="307777"/>
                <a:chOff x="601778" y="-46439"/>
                <a:chExt cx="951098" cy="307777"/>
              </a:xfrm>
            </p:grpSpPr>
            <p:sp>
              <p:nvSpPr>
                <p:cNvPr id="12" name="Left Bracket 11">
                  <a:extLst>
                    <a:ext uri="{FF2B5EF4-FFF2-40B4-BE49-F238E27FC236}">
                      <a16:creationId xmlns:a16="http://schemas.microsoft.com/office/drawing/2014/main" id="{41E99054-43C1-56A8-C4D5-7E98EEC78B08}"/>
                    </a:ext>
                  </a:extLst>
                </p:cNvPr>
                <p:cNvSpPr/>
                <p:nvPr/>
              </p:nvSpPr>
              <p:spPr>
                <a:xfrm rot="5400000">
                  <a:off x="1050340" y="-295663"/>
                  <a:ext cx="53974" cy="9510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455325-93CB-0A44-3565-E1D611119F7A}"/>
                    </a:ext>
                  </a:extLst>
                </p:cNvPr>
                <p:cNvSpPr txBox="1"/>
                <p:nvPr/>
              </p:nvSpPr>
              <p:spPr>
                <a:xfrm>
                  <a:off x="860416" y="-46439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16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50F9-F7E9-9838-E56C-3A867F4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1" y="0"/>
            <a:ext cx="479945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4E77F6-66AA-DA49-40B6-52921329668F}"/>
              </a:ext>
            </a:extLst>
          </p:cNvPr>
          <p:cNvSpPr/>
          <p:nvPr/>
        </p:nvSpPr>
        <p:spPr>
          <a:xfrm>
            <a:off x="-601903" y="-335682"/>
            <a:ext cx="1226277" cy="555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validation2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0CF72-A6EC-4759-FBE6-DE8611154CF6}"/>
              </a:ext>
            </a:extLst>
          </p:cNvPr>
          <p:cNvSpPr/>
          <p:nvPr/>
        </p:nvSpPr>
        <p:spPr>
          <a:xfrm>
            <a:off x="6825522" y="-268710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9DB15-A7C7-BFFD-A858-722B4BDC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99" y="0"/>
            <a:ext cx="479561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09991-EFDB-6836-151B-2C7D10D7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833" y="0"/>
            <a:ext cx="482053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03ACEE-C427-AAD4-5607-A9E688D434A2}"/>
              </a:ext>
            </a:extLst>
          </p:cNvPr>
          <p:cNvSpPr/>
          <p:nvPr/>
        </p:nvSpPr>
        <p:spPr>
          <a:xfrm>
            <a:off x="12192000" y="-301465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3810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8097" name="Group 8096">
            <a:extLst>
              <a:ext uri="{FF2B5EF4-FFF2-40B4-BE49-F238E27FC236}">
                <a16:creationId xmlns:a16="http://schemas.microsoft.com/office/drawing/2014/main" id="{33B1FC37-FDF2-8DA2-6FBF-4F762AF2657F}"/>
              </a:ext>
            </a:extLst>
          </p:cNvPr>
          <p:cNvGrpSpPr/>
          <p:nvPr/>
        </p:nvGrpSpPr>
        <p:grpSpPr>
          <a:xfrm>
            <a:off x="0" y="9451"/>
            <a:ext cx="6581775" cy="5210249"/>
            <a:chOff x="0" y="9451"/>
            <a:chExt cx="6581775" cy="5210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8EE247D-99B8-1795-A8E4-DF83EF80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6250" y="3457575"/>
              <a:ext cx="2295525" cy="176212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C8EEC8-8A05-A88A-1758-0A9626B3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125" y="3457575"/>
              <a:ext cx="2200275" cy="17621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9AFA00-EE0A-B0A8-1E64-A581D1DB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9451"/>
              <a:ext cx="2143125" cy="17621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51CB11-A18B-E828-0D88-564162CB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6250" y="9451"/>
              <a:ext cx="2238375" cy="17621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E7077E-A328-A03C-4AEB-B6407D17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43125" y="9451"/>
              <a:ext cx="2238375" cy="176212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EB3F68-648E-F905-60CB-629929ED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1771576"/>
              <a:ext cx="2143125" cy="17621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934B47-D0D8-009B-F727-70DB12AD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6250" y="1771576"/>
              <a:ext cx="2238375" cy="17621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7FA49C8-7D42-381D-0FC9-3078C276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3125" y="1771576"/>
              <a:ext cx="2238375" cy="17621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A2EF946-079E-0A9F-EBAC-AA9B362E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3457575"/>
              <a:ext cx="2200275" cy="17621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8269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2</a:t>
            </a: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-1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BD4E-5448-5EAA-1894-4D0DE4F5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3693" cy="6583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53A69-5704-DF4D-D739-3CCF740E9A78}"/>
              </a:ext>
            </a:extLst>
          </p:cNvPr>
          <p:cNvSpPr/>
          <p:nvPr/>
        </p:nvSpPr>
        <p:spPr>
          <a:xfrm>
            <a:off x="7685494" y="1330036"/>
            <a:ext cx="2705415" cy="179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8CA279-F023-0700-C86B-050FE1EB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55664" b="1"/>
          <a:stretch/>
        </p:blipFill>
        <p:spPr>
          <a:xfrm>
            <a:off x="327269" y="1483163"/>
            <a:ext cx="2850578" cy="99308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921" name="Graphic 1920">
            <a:extLst>
              <a:ext uri="{FF2B5EF4-FFF2-40B4-BE49-F238E27FC236}">
                <a16:creationId xmlns:a16="http://schemas.microsoft.com/office/drawing/2014/main" id="{E3811A4A-9AE1-3DEE-C01B-34C1769D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13983" b="53737"/>
          <a:stretch/>
        </p:blipFill>
        <p:spPr>
          <a:xfrm>
            <a:off x="344418" y="424288"/>
            <a:ext cx="2850578" cy="723049"/>
          </a:xfrm>
          <a:prstGeom prst="rect">
            <a:avLst/>
          </a:prstGeom>
        </p:spPr>
      </p:pic>
      <p:pic>
        <p:nvPicPr>
          <p:cNvPr id="1919" name="Graphic 1918">
            <a:extLst>
              <a:ext uri="{FF2B5EF4-FFF2-40B4-BE49-F238E27FC236}">
                <a16:creationId xmlns:a16="http://schemas.microsoft.com/office/drawing/2014/main" id="{ACE723D5-FE89-5351-BB5D-7066976E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5" t="7841"/>
          <a:stretch/>
        </p:blipFill>
        <p:spPr>
          <a:xfrm>
            <a:off x="57866" y="2288837"/>
            <a:ext cx="4100721" cy="1976643"/>
          </a:xfrm>
          <a:prstGeom prst="rect">
            <a:avLst/>
          </a:prstGeom>
        </p:spPr>
      </p:pic>
      <p:pic>
        <p:nvPicPr>
          <p:cNvPr id="1917" name="Graphic 1916">
            <a:extLst>
              <a:ext uri="{FF2B5EF4-FFF2-40B4-BE49-F238E27FC236}">
                <a16:creationId xmlns:a16="http://schemas.microsoft.com/office/drawing/2014/main" id="{48FDE721-EEBC-E69B-304A-E855B6C3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" r="5568"/>
          <a:stretch/>
        </p:blipFill>
        <p:spPr>
          <a:xfrm>
            <a:off x="3845744" y="2273441"/>
            <a:ext cx="2697594" cy="1992841"/>
          </a:xfrm>
          <a:prstGeom prst="rect">
            <a:avLst/>
          </a:prstGeom>
        </p:spPr>
      </p:pic>
      <p:pic>
        <p:nvPicPr>
          <p:cNvPr id="1913" name="Graphic 1912">
            <a:extLst>
              <a:ext uri="{FF2B5EF4-FFF2-40B4-BE49-F238E27FC236}">
                <a16:creationId xmlns:a16="http://schemas.microsoft.com/office/drawing/2014/main" id="{48B2F8A2-ABFD-B466-A6B0-86ACE97FEB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266" t="8606" r="8261"/>
          <a:stretch/>
        </p:blipFill>
        <p:spPr>
          <a:xfrm>
            <a:off x="3192817" y="333278"/>
            <a:ext cx="3265489" cy="1745813"/>
          </a:xfrm>
          <a:prstGeom prst="rect">
            <a:avLst/>
          </a:prstGeom>
        </p:spPr>
      </p:pic>
      <p:sp>
        <p:nvSpPr>
          <p:cNvPr id="1936" name="TextBox 1935">
            <a:extLst>
              <a:ext uri="{FF2B5EF4-FFF2-40B4-BE49-F238E27FC236}">
                <a16:creationId xmlns:a16="http://schemas.microsoft.com/office/drawing/2014/main" id="{7A5E4A60-B3A5-F9A9-90B9-3C3BF5D50E82}"/>
              </a:ext>
            </a:extLst>
          </p:cNvPr>
          <p:cNvSpPr txBox="1"/>
          <p:nvPr/>
        </p:nvSpPr>
        <p:spPr>
          <a:xfrm>
            <a:off x="3073088" y="3342"/>
            <a:ext cx="24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72CE3E48-2201-1BE4-143E-AF484C79BD63}"/>
              </a:ext>
            </a:extLst>
          </p:cNvPr>
          <p:cNvSpPr txBox="1"/>
          <p:nvPr/>
        </p:nvSpPr>
        <p:spPr>
          <a:xfrm>
            <a:off x="3746263" y="2143647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DE6E620B-A57F-8DF9-D50D-0784CC453264}"/>
              </a:ext>
            </a:extLst>
          </p:cNvPr>
          <p:cNvSpPr txBox="1"/>
          <p:nvPr/>
        </p:nvSpPr>
        <p:spPr>
          <a:xfrm>
            <a:off x="22017" y="2150330"/>
            <a:ext cx="1716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B11C-E9D3-FA1C-F548-4E86017268BD}"/>
              </a:ext>
            </a:extLst>
          </p:cNvPr>
          <p:cNvSpPr txBox="1"/>
          <p:nvPr/>
        </p:nvSpPr>
        <p:spPr>
          <a:xfrm rot="16200000">
            <a:off x="3572561" y="311349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02722-89A1-D3E5-8858-72D893E1460C}"/>
              </a:ext>
            </a:extLst>
          </p:cNvPr>
          <p:cNvSpPr txBox="1"/>
          <p:nvPr/>
        </p:nvSpPr>
        <p:spPr>
          <a:xfrm rot="16200000">
            <a:off x="2771463" y="96251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3F8263-7722-82D0-B1CF-D4F6F6186235}"/>
              </a:ext>
            </a:extLst>
          </p:cNvPr>
          <p:cNvSpPr txBox="1"/>
          <p:nvPr/>
        </p:nvSpPr>
        <p:spPr>
          <a:xfrm rot="16200000">
            <a:off x="-247376" y="3085344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EFD03-4ECF-62E4-8DEC-7A1885E72CC3}"/>
              </a:ext>
            </a:extLst>
          </p:cNvPr>
          <p:cNvSpPr txBox="1"/>
          <p:nvPr/>
        </p:nvSpPr>
        <p:spPr>
          <a:xfrm>
            <a:off x="4219729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rsfMRI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tSNR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231232-80B1-5086-8DE6-D5CFB856D2CD}"/>
              </a:ext>
            </a:extLst>
          </p:cNvPr>
          <p:cNvSpPr txBox="1"/>
          <p:nvPr/>
        </p:nvSpPr>
        <p:spPr>
          <a:xfrm>
            <a:off x="895333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motion severity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977DE6-6D97-0C8C-9C18-5ABBD26ED160}"/>
              </a:ext>
            </a:extLst>
          </p:cNvPr>
          <p:cNvSpPr txBox="1"/>
          <p:nvPr/>
        </p:nvSpPr>
        <p:spPr>
          <a:xfrm>
            <a:off x="3708309" y="2004884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SNR-Standard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58C371-0494-9E7E-193C-39244B9CD3F1}"/>
              </a:ext>
            </a:extLst>
          </p:cNvPr>
          <p:cNvSpPr txBox="1"/>
          <p:nvPr/>
        </p:nvSpPr>
        <p:spPr>
          <a:xfrm>
            <a:off x="180141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x-resolution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DFF832DD-F07E-9B83-4C13-F9ACAAD7EBD3}"/>
              </a:ext>
            </a:extLst>
          </p:cNvPr>
          <p:cNvSpPr txBox="1"/>
          <p:nvPr/>
        </p:nvSpPr>
        <p:spPr>
          <a:xfrm>
            <a:off x="1271093" y="60934"/>
            <a:ext cx="559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E26FAD-387B-82F0-23D9-38493CC3C2B0}"/>
              </a:ext>
            </a:extLst>
          </p:cNvPr>
          <p:cNvSpPr txBox="1"/>
          <p:nvPr/>
        </p:nvSpPr>
        <p:spPr>
          <a:xfrm>
            <a:off x="1062375" y="6789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99D1A6-D646-B3BD-6CD7-2562AC1E2D0E}"/>
              </a:ext>
            </a:extLst>
          </p:cNvPr>
          <p:cNvSpPr txBox="1"/>
          <p:nvPr/>
        </p:nvSpPr>
        <p:spPr>
          <a:xfrm>
            <a:off x="1083585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y-resolution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D404B-9593-F89D-9693-892B07341FAB}"/>
              </a:ext>
            </a:extLst>
          </p:cNvPr>
          <p:cNvSpPr txBox="1"/>
          <p:nvPr/>
        </p:nvSpPr>
        <p:spPr>
          <a:xfrm>
            <a:off x="1983680" y="118165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slice thickness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A5667-BD72-A82C-7AA3-BA0184804D8E}"/>
              </a:ext>
            </a:extLst>
          </p:cNvPr>
          <p:cNvSpPr txBox="1"/>
          <p:nvPr/>
        </p:nvSpPr>
        <p:spPr>
          <a:xfrm>
            <a:off x="180141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x-resolution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BE110A-5BCC-B678-8A81-8603022C2ACE}"/>
              </a:ext>
            </a:extLst>
          </p:cNvPr>
          <p:cNvSpPr txBox="1"/>
          <p:nvPr/>
        </p:nvSpPr>
        <p:spPr>
          <a:xfrm>
            <a:off x="1083585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y-resolution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52044-1554-FCAE-DB9C-BE3631BB844B}"/>
              </a:ext>
            </a:extLst>
          </p:cNvPr>
          <p:cNvSpPr txBox="1"/>
          <p:nvPr/>
        </p:nvSpPr>
        <p:spPr>
          <a:xfrm>
            <a:off x="1983680" y="1228339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slice thickness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E4422-08D1-6BFA-D2CA-9136A2082D61}"/>
              </a:ext>
            </a:extLst>
          </p:cNvPr>
          <p:cNvGrpSpPr/>
          <p:nvPr/>
        </p:nvGrpSpPr>
        <p:grpSpPr>
          <a:xfrm>
            <a:off x="5751444" y="355564"/>
            <a:ext cx="739558" cy="340679"/>
            <a:chOff x="8093292" y="1510005"/>
            <a:chExt cx="739558" cy="3406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980E73-CD27-1C94-A8ED-5F9EA5D3A9E3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F6B30-3E9B-9C5A-489D-BC0F1CD12278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8B550-5CF8-AEF6-86FB-06F3A961D96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945803-C16B-B1C6-CD93-8B4294FECE69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C50D-1F2C-F94D-9DDE-EA685474271D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5EBB0-A532-CDCA-89E1-B41F2AD146D0}"/>
              </a:ext>
            </a:extLst>
          </p:cNvPr>
          <p:cNvGrpSpPr/>
          <p:nvPr/>
        </p:nvGrpSpPr>
        <p:grpSpPr>
          <a:xfrm>
            <a:off x="4227439" y="2349338"/>
            <a:ext cx="739558" cy="340679"/>
            <a:chOff x="8093292" y="1510005"/>
            <a:chExt cx="739558" cy="3406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C03E2-1C57-9D72-D96A-84C13E87D4D5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84E70-8572-158B-5FD2-437A4686299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290F-4514-1500-B550-49E5EB628DB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01C82-B4EA-A1D6-34B5-17875E72499A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7F391-671D-BF3E-F928-4918E00ECE48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C41B9-EB09-58AC-719F-332CF63808E3}"/>
              </a:ext>
            </a:extLst>
          </p:cNvPr>
          <p:cNvGrpSpPr/>
          <p:nvPr/>
        </p:nvGrpSpPr>
        <p:grpSpPr>
          <a:xfrm>
            <a:off x="3081447" y="2349338"/>
            <a:ext cx="739558" cy="340679"/>
            <a:chOff x="8093292" y="1510005"/>
            <a:chExt cx="739558" cy="3406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89DB40-7E82-5C15-8ECB-177084993F37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F3A91F-70B4-2538-8B54-502F48FFC25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EEE7F-4B6F-2189-FFBA-CDE9CC824D82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63EBA-8C9E-BBA6-8D9E-3C03033A9CB4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7A765-A519-FFD2-C309-A31A8E0B956A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6FDDD9-0A4A-DC8D-5C25-88EA957B33D2}"/>
              </a:ext>
            </a:extLst>
          </p:cNvPr>
          <p:cNvSpPr txBox="1"/>
          <p:nvPr/>
        </p:nvSpPr>
        <p:spPr>
          <a:xfrm>
            <a:off x="2322359" y="281017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+ 1.5*IQR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9BDD6-F560-40B8-E7D0-632D45F8F87D}"/>
              </a:ext>
            </a:extLst>
          </p:cNvPr>
          <p:cNvSpPr txBox="1"/>
          <p:nvPr/>
        </p:nvSpPr>
        <p:spPr>
          <a:xfrm>
            <a:off x="4866838" y="2829145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49B4-75DE-BE08-7F71-EC3B33597649}"/>
              </a:ext>
            </a:extLst>
          </p:cNvPr>
          <p:cNvSpPr txBox="1"/>
          <p:nvPr/>
        </p:nvSpPr>
        <p:spPr>
          <a:xfrm>
            <a:off x="3527086" y="80818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71723-462C-10DB-15E1-8CA42EEFE0AF}"/>
              </a:ext>
            </a:extLst>
          </p:cNvPr>
          <p:cNvSpPr txBox="1"/>
          <p:nvPr/>
        </p:nvSpPr>
        <p:spPr>
          <a:xfrm>
            <a:off x="4261913" y="4056099"/>
            <a:ext cx="21157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10 12  14 16 18 20 22 24  26 28 30 32 34 36 38 40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55493-37A7-83AF-24BA-ACCE659BDB43}"/>
              </a:ext>
            </a:extLst>
          </p:cNvPr>
          <p:cNvSpPr txBox="1"/>
          <p:nvPr/>
        </p:nvSpPr>
        <p:spPr>
          <a:xfrm>
            <a:off x="3445292" y="1897304"/>
            <a:ext cx="299983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2   4    6   8  10  12  14 16 18  20 22  24 26 28 30  32 34  36 38 40  42  44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D44E-D1A0-1097-BBEF-EC953BFFD107}"/>
              </a:ext>
            </a:extLst>
          </p:cNvPr>
          <p:cNvSpPr txBox="1"/>
          <p:nvPr/>
        </p:nvSpPr>
        <p:spPr>
          <a:xfrm>
            <a:off x="384951" y="4062875"/>
            <a:ext cx="334721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0.00      0.02    0.04      0.06    0.08     0.10     0.12     0.14     0.16     0.18     0.20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27741-3562-9A01-4155-4D701AE42B85}"/>
              </a:ext>
            </a:extLst>
          </p:cNvPr>
          <p:cNvSpPr txBox="1"/>
          <p:nvPr/>
        </p:nvSpPr>
        <p:spPr>
          <a:xfrm>
            <a:off x="4083901" y="2319249"/>
            <a:ext cx="85035" cy="1809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E07CD-48CF-B312-1BE7-4B52D6060FC5}"/>
              </a:ext>
            </a:extLst>
          </p:cNvPr>
          <p:cNvSpPr txBox="1"/>
          <p:nvPr/>
        </p:nvSpPr>
        <p:spPr>
          <a:xfrm flipH="1">
            <a:off x="250556" y="2260452"/>
            <a:ext cx="106012" cy="1824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B910C-8B6A-67E6-746E-8676AE9C81E5}"/>
              </a:ext>
            </a:extLst>
          </p:cNvPr>
          <p:cNvSpPr txBox="1"/>
          <p:nvPr/>
        </p:nvSpPr>
        <p:spPr>
          <a:xfrm flipH="1">
            <a:off x="3286607" y="311948"/>
            <a:ext cx="106012" cy="17014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98296-A3E4-EC9C-AF46-94B449A99194}"/>
              </a:ext>
            </a:extLst>
          </p:cNvPr>
          <p:cNvSpPr txBox="1"/>
          <p:nvPr/>
        </p:nvSpPr>
        <p:spPr>
          <a:xfrm flipH="1">
            <a:off x="2555343" y="338675"/>
            <a:ext cx="401145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6BB975-BF4A-7638-24F0-D179F651FE8B}"/>
              </a:ext>
            </a:extLst>
          </p:cNvPr>
          <p:cNvSpPr txBox="1"/>
          <p:nvPr/>
        </p:nvSpPr>
        <p:spPr>
          <a:xfrm flipH="1">
            <a:off x="2141677" y="1112828"/>
            <a:ext cx="26578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53C719-50FB-5403-F2F4-4F53D6D4B18C}"/>
              </a:ext>
            </a:extLst>
          </p:cNvPr>
          <p:cNvSpPr txBox="1"/>
          <p:nvPr/>
        </p:nvSpPr>
        <p:spPr>
          <a:xfrm flipH="1">
            <a:off x="1643826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93120-D21E-AC77-5111-EDB93192F461}"/>
              </a:ext>
            </a:extLst>
          </p:cNvPr>
          <p:cNvSpPr txBox="1"/>
          <p:nvPr/>
        </p:nvSpPr>
        <p:spPr>
          <a:xfrm flipH="1">
            <a:off x="239404" y="1119636"/>
            <a:ext cx="341531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936DF-122C-2D09-35B0-F903599A5FB1}"/>
              </a:ext>
            </a:extLst>
          </p:cNvPr>
          <p:cNvSpPr txBox="1"/>
          <p:nvPr/>
        </p:nvSpPr>
        <p:spPr>
          <a:xfrm flipH="1">
            <a:off x="683864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C36BB-5873-C017-3E60-B887C539382C}"/>
              </a:ext>
            </a:extLst>
          </p:cNvPr>
          <p:cNvSpPr txBox="1"/>
          <p:nvPr/>
        </p:nvSpPr>
        <p:spPr>
          <a:xfrm flipH="1">
            <a:off x="2712528" y="2045341"/>
            <a:ext cx="2756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6B176-1DDE-1231-F8E9-7CC1A13FB335}"/>
              </a:ext>
            </a:extLst>
          </p:cNvPr>
          <p:cNvSpPr txBox="1"/>
          <p:nvPr/>
        </p:nvSpPr>
        <p:spPr>
          <a:xfrm flipH="1">
            <a:off x="1992985" y="1461453"/>
            <a:ext cx="25621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D6BEC-43FC-AEE5-F1EE-FF816AFB74D8}"/>
              </a:ext>
            </a:extLst>
          </p:cNvPr>
          <p:cNvSpPr txBox="1"/>
          <p:nvPr/>
        </p:nvSpPr>
        <p:spPr>
          <a:xfrm rot="10800000" flipH="1" flipV="1">
            <a:off x="1783479" y="2050747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E7123-6F5E-2757-0CA7-5082A807C8D5}"/>
              </a:ext>
            </a:extLst>
          </p:cNvPr>
          <p:cNvSpPr txBox="1"/>
          <p:nvPr/>
        </p:nvSpPr>
        <p:spPr>
          <a:xfrm flipH="1">
            <a:off x="838879" y="2067855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4403A-B9C1-D89F-4F66-448FB5AFE1EC}"/>
              </a:ext>
            </a:extLst>
          </p:cNvPr>
          <p:cNvSpPr txBox="1"/>
          <p:nvPr/>
        </p:nvSpPr>
        <p:spPr>
          <a:xfrm flipH="1">
            <a:off x="1063791" y="1461453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0F3809-72C4-F6C2-3C9F-BCC0A9D2B9E1}"/>
              </a:ext>
            </a:extLst>
          </p:cNvPr>
          <p:cNvSpPr txBox="1"/>
          <p:nvPr/>
        </p:nvSpPr>
        <p:spPr>
          <a:xfrm flipH="1">
            <a:off x="127786" y="1472212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2F4DF-3A6A-DF45-52D1-F22D03DFA916}"/>
              </a:ext>
            </a:extLst>
          </p:cNvPr>
          <p:cNvSpPr txBox="1"/>
          <p:nvPr/>
        </p:nvSpPr>
        <p:spPr>
          <a:xfrm flipH="1">
            <a:off x="2579287" y="1805787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4D97BF-C08D-2069-4DA2-AC1CFFCEDEF7}"/>
              </a:ext>
            </a:extLst>
          </p:cNvPr>
          <p:cNvSpPr txBox="1"/>
          <p:nvPr/>
        </p:nvSpPr>
        <p:spPr>
          <a:xfrm flipH="1">
            <a:off x="1635090" y="1796978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4D8A1-0FB9-7CD2-BDAC-2CB68378807E}"/>
              </a:ext>
            </a:extLst>
          </p:cNvPr>
          <p:cNvSpPr txBox="1"/>
          <p:nvPr/>
        </p:nvSpPr>
        <p:spPr>
          <a:xfrm flipH="1">
            <a:off x="713163" y="1791121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2E8397-2F23-380F-DCAC-65130C728FD6}"/>
              </a:ext>
            </a:extLst>
          </p:cNvPr>
          <p:cNvSpPr txBox="1"/>
          <p:nvPr/>
        </p:nvSpPr>
        <p:spPr>
          <a:xfrm flipH="1">
            <a:off x="2370683" y="91842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4FA64D-754B-D191-A525-B57FCC84E565}"/>
              </a:ext>
            </a:extLst>
          </p:cNvPr>
          <p:cNvSpPr txBox="1"/>
          <p:nvPr/>
        </p:nvSpPr>
        <p:spPr>
          <a:xfrm flipH="1">
            <a:off x="1426370" y="91324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17EFDC-9725-F0CC-351E-398AC97D5AD7}"/>
              </a:ext>
            </a:extLst>
          </p:cNvPr>
          <p:cNvSpPr txBox="1"/>
          <p:nvPr/>
        </p:nvSpPr>
        <p:spPr>
          <a:xfrm flipH="1">
            <a:off x="479322" y="911288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149703-A2D2-4E88-577F-E7EDF9948B23}"/>
              </a:ext>
            </a:extLst>
          </p:cNvPr>
          <p:cNvSpPr txBox="1"/>
          <p:nvPr/>
        </p:nvSpPr>
        <p:spPr>
          <a:xfrm flipH="1">
            <a:off x="360870" y="168088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5B2C38-C492-18F9-260E-98C7A6736DAD}"/>
              </a:ext>
            </a:extLst>
          </p:cNvPr>
          <p:cNvSpPr txBox="1"/>
          <p:nvPr/>
        </p:nvSpPr>
        <p:spPr>
          <a:xfrm flipH="1">
            <a:off x="1291494" y="168485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941D15-A6A0-B904-23AC-FFB52E3DEB3F}"/>
              </a:ext>
            </a:extLst>
          </p:cNvPr>
          <p:cNvSpPr txBox="1"/>
          <p:nvPr/>
        </p:nvSpPr>
        <p:spPr>
          <a:xfrm flipH="1">
            <a:off x="2204784" y="169280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976FC3-EF02-DC27-A9FE-ED42F1D589D9}"/>
              </a:ext>
            </a:extLst>
          </p:cNvPr>
          <p:cNvGrpSpPr/>
          <p:nvPr/>
        </p:nvGrpSpPr>
        <p:grpSpPr>
          <a:xfrm>
            <a:off x="628145" y="462613"/>
            <a:ext cx="143854" cy="138901"/>
            <a:chOff x="716194" y="544556"/>
            <a:chExt cx="143854" cy="13890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21EC9-9026-7EBB-9309-1AFDE1F2A9B6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C19479-8A58-B6F5-D94B-9E8A82FD3857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59B6E5-74B2-BBB8-B723-1CAE55133698}"/>
              </a:ext>
            </a:extLst>
          </p:cNvPr>
          <p:cNvGrpSpPr/>
          <p:nvPr/>
        </p:nvGrpSpPr>
        <p:grpSpPr>
          <a:xfrm>
            <a:off x="1555651" y="458032"/>
            <a:ext cx="143854" cy="138901"/>
            <a:chOff x="716194" y="544556"/>
            <a:chExt cx="143854" cy="13890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791131-770C-953D-5DBA-6EF56D16402C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8023C-5844-DA11-4D4C-672E022893D2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ECF5B6-7FC9-C22E-D2EC-D7850D57915C}"/>
              </a:ext>
            </a:extLst>
          </p:cNvPr>
          <p:cNvGrpSpPr/>
          <p:nvPr/>
        </p:nvGrpSpPr>
        <p:grpSpPr>
          <a:xfrm>
            <a:off x="2483157" y="461179"/>
            <a:ext cx="143854" cy="138901"/>
            <a:chOff x="716194" y="544556"/>
            <a:chExt cx="143854" cy="1389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F56C68-999D-4427-56A1-C567CEF15D39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F530112-B3DB-FEC3-50A9-572E3BA542BB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CAACCD-A5FB-DEDB-EE97-F007BA34E4E5}"/>
              </a:ext>
            </a:extLst>
          </p:cNvPr>
          <p:cNvSpPr txBox="1"/>
          <p:nvPr/>
        </p:nvSpPr>
        <p:spPr>
          <a:xfrm>
            <a:off x="-8265" y="3103"/>
            <a:ext cx="2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53B12-F884-3456-2BA4-658C7EBB21B2}"/>
              </a:ext>
            </a:extLst>
          </p:cNvPr>
          <p:cNvCxnSpPr/>
          <p:nvPr/>
        </p:nvCxnSpPr>
        <p:spPr>
          <a:xfrm>
            <a:off x="293814" y="2316072"/>
            <a:ext cx="1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CE099-A40E-0ACA-6F40-B965C4E13747}"/>
              </a:ext>
            </a:extLst>
          </p:cNvPr>
          <p:cNvSpPr/>
          <p:nvPr/>
        </p:nvSpPr>
        <p:spPr>
          <a:xfrm>
            <a:off x="1258305" y="1112828"/>
            <a:ext cx="205060" cy="9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478E9B-8D08-C88E-94C0-9CE97F2C6CA8}"/>
              </a:ext>
            </a:extLst>
          </p:cNvPr>
          <p:cNvSpPr txBox="1"/>
          <p:nvPr/>
        </p:nvSpPr>
        <p:spPr>
          <a:xfrm flipH="1">
            <a:off x="1190821" y="1117593"/>
            <a:ext cx="37460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2827-82EA-B4B5-82BD-EDEB254875FB}"/>
              </a:ext>
            </a:extLst>
          </p:cNvPr>
          <p:cNvSpPr/>
          <p:nvPr/>
        </p:nvSpPr>
        <p:spPr>
          <a:xfrm>
            <a:off x="105571" y="159580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99E74-562E-A60F-D05E-3FCEA011E3FC}"/>
              </a:ext>
            </a:extLst>
          </p:cNvPr>
          <p:cNvSpPr/>
          <p:nvPr/>
        </p:nvSpPr>
        <p:spPr>
          <a:xfrm>
            <a:off x="1031609" y="164654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7B8E-0EBD-8BA3-ECD7-2BD16C92F4C2}"/>
              </a:ext>
            </a:extLst>
          </p:cNvPr>
          <p:cNvSpPr/>
          <p:nvPr/>
        </p:nvSpPr>
        <p:spPr>
          <a:xfrm>
            <a:off x="983463" y="180367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46EA55-765F-5066-E2F0-AB5AA12D958D}"/>
              </a:ext>
            </a:extLst>
          </p:cNvPr>
          <p:cNvSpPr/>
          <p:nvPr/>
        </p:nvSpPr>
        <p:spPr>
          <a:xfrm>
            <a:off x="1913736" y="1791133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C32962-287F-7A17-AF77-1C8C71D3E180}"/>
              </a:ext>
            </a:extLst>
          </p:cNvPr>
          <p:cNvSpPr/>
          <p:nvPr/>
        </p:nvSpPr>
        <p:spPr>
          <a:xfrm>
            <a:off x="1983721" y="15718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DAE1D-47AF-FA50-FF6A-5BEB0D016798}"/>
              </a:ext>
            </a:extLst>
          </p:cNvPr>
          <p:cNvSpPr/>
          <p:nvPr/>
        </p:nvSpPr>
        <p:spPr>
          <a:xfrm>
            <a:off x="969539" y="1870730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F6EF09-0CB0-3453-CF55-EE2454142998}"/>
              </a:ext>
            </a:extLst>
          </p:cNvPr>
          <p:cNvSpPr/>
          <p:nvPr/>
        </p:nvSpPr>
        <p:spPr>
          <a:xfrm>
            <a:off x="102518" y="166683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6ACAD3-0715-8CF1-BAFB-9E9C7EC90730}"/>
              </a:ext>
            </a:extLst>
          </p:cNvPr>
          <p:cNvSpPr/>
          <p:nvPr/>
        </p:nvSpPr>
        <p:spPr>
          <a:xfrm>
            <a:off x="1965002" y="166064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E2E22B-86D6-6C70-6279-941ABD568C1A}"/>
              </a:ext>
            </a:extLst>
          </p:cNvPr>
          <p:cNvSpPr/>
          <p:nvPr/>
        </p:nvSpPr>
        <p:spPr>
          <a:xfrm>
            <a:off x="1894707" y="186868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5A715-3BB9-7DFA-FC3F-765C3B4F6189}"/>
              </a:ext>
            </a:extLst>
          </p:cNvPr>
          <p:cNvSpPr/>
          <p:nvPr/>
        </p:nvSpPr>
        <p:spPr>
          <a:xfrm>
            <a:off x="2828007" y="188791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8FDF23-B686-C1C2-BFEA-18DFC28C1968}"/>
              </a:ext>
            </a:extLst>
          </p:cNvPr>
          <p:cNvSpPr/>
          <p:nvPr/>
        </p:nvSpPr>
        <p:spPr>
          <a:xfrm>
            <a:off x="263549" y="22697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428395-7D59-C459-412D-23B6F32DA1E0}"/>
              </a:ext>
            </a:extLst>
          </p:cNvPr>
          <p:cNvSpPr txBox="1"/>
          <p:nvPr/>
        </p:nvSpPr>
        <p:spPr>
          <a:xfrm>
            <a:off x="1345033" y="4356374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65368C5-00B7-C078-F61B-4B2E44D0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72" y="4518065"/>
            <a:ext cx="5061078" cy="172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94871E-3974-2952-A6E2-F8B5080DFCA7}"/>
              </a:ext>
            </a:extLst>
          </p:cNvPr>
          <p:cNvSpPr txBox="1"/>
          <p:nvPr/>
        </p:nvSpPr>
        <p:spPr>
          <a:xfrm>
            <a:off x="-3957" y="4357435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3883440-8BEF-3588-984D-D8749B8E8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112" y="825338"/>
            <a:ext cx="4064000" cy="3048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93653FD-51BF-8C32-830F-4E2DDF2D0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01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13579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E48A4-2BFD-F958-C1A8-88F68EF04084}"/>
              </a:ext>
            </a:extLst>
          </p:cNvPr>
          <p:cNvSpPr/>
          <p:nvPr/>
        </p:nvSpPr>
        <p:spPr>
          <a:xfrm>
            <a:off x="14264" y="0"/>
            <a:ext cx="6577200" cy="661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B4872-E485-3300-A824-FB2FE5FA9AF6}"/>
              </a:ext>
            </a:extLst>
          </p:cNvPr>
          <p:cNvGrpSpPr/>
          <p:nvPr/>
        </p:nvGrpSpPr>
        <p:grpSpPr>
          <a:xfrm>
            <a:off x="0" y="1"/>
            <a:ext cx="6591464" cy="6613754"/>
            <a:chOff x="-12864" y="16279"/>
            <a:chExt cx="6591464" cy="66137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9C31E0F-E673-962A-24DD-B7A4B0C2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2595"/>
            <a:stretch/>
          </p:blipFill>
          <p:spPr>
            <a:xfrm>
              <a:off x="3238582" y="5098096"/>
              <a:ext cx="3276600" cy="153185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29B5406-7210-B82D-6B58-FF020B62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2595"/>
            <a:stretch/>
          </p:blipFill>
          <p:spPr>
            <a:xfrm>
              <a:off x="58731" y="5098175"/>
              <a:ext cx="3200400" cy="15318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785"/>
              <a:ext cx="6578600" cy="1574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-1" y="16279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20687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589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226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36442" y="1492080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-12864" y="319158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04910" y="318769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D9BF1E-009D-C39F-6D03-21143E449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3079"/>
            <a:stretch/>
          </p:blipFill>
          <p:spPr>
            <a:xfrm>
              <a:off x="49144" y="3430735"/>
              <a:ext cx="3200400" cy="152337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3DE0BF-2DDA-40F9-6D7F-1A2E2C564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706"/>
            <a:stretch/>
          </p:blipFill>
          <p:spPr>
            <a:xfrm>
              <a:off x="3212962" y="3418034"/>
              <a:ext cx="3276600" cy="15474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092374" y="485265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12700" y="485654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CE38DC-9C39-D61E-306A-02A9B6163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3494" r="735"/>
            <a:stretch/>
          </p:blipFill>
          <p:spPr>
            <a:xfrm>
              <a:off x="39600" y="1749600"/>
              <a:ext cx="6438900" cy="1532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B1AA9-B649-EEDE-21E5-D6A6B4A1CBF1}"/>
              </a:ext>
            </a:extLst>
          </p:cNvPr>
          <p:cNvGrpSpPr/>
          <p:nvPr/>
        </p:nvGrpSpPr>
        <p:grpSpPr>
          <a:xfrm>
            <a:off x="0" y="0"/>
            <a:ext cx="6591464" cy="6613755"/>
            <a:chOff x="0" y="0"/>
            <a:chExt cx="6591464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" y="56507"/>
              <a:ext cx="6578600" cy="15748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suplement</a:t>
            </a:r>
            <a:endParaRPr lang="de-DE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4750" y="3583753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696" y="1993078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6FF40-E937-30DD-C9EF-DD5DE77504E0}"/>
              </a:ext>
            </a:extLst>
          </p:cNvPr>
          <p:cNvGrpSpPr/>
          <p:nvPr/>
        </p:nvGrpSpPr>
        <p:grpSpPr>
          <a:xfrm>
            <a:off x="0" y="18978"/>
            <a:ext cx="6515999" cy="1786795"/>
            <a:chOff x="0" y="18978"/>
            <a:chExt cx="6515999" cy="178679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D47447D-23A2-C4E3-92D6-EA1853D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291298"/>
              <a:ext cx="3133725" cy="15144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3DB206-D19E-B6BB-43BA-1F25B1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274" y="291298"/>
              <a:ext cx="3133725" cy="15049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5605D-080A-3FD5-21D3-EDE2291C941D}"/>
                </a:ext>
              </a:extLst>
            </p:cNvPr>
            <p:cNvSpPr txBox="1"/>
            <p:nvPr/>
          </p:nvSpPr>
          <p:spPr>
            <a:xfrm>
              <a:off x="120912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58A03-AE84-7DC7-F8CE-6E616BB1924A}"/>
                </a:ext>
              </a:extLst>
            </p:cNvPr>
            <p:cNvSpPr txBox="1"/>
            <p:nvPr/>
          </p:nvSpPr>
          <p:spPr>
            <a:xfrm>
              <a:off x="3503186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1422</Words>
  <Application>Microsoft Office PowerPoint</Application>
  <PresentationFormat>Widescreen</PresentationFormat>
  <Paragraphs>541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167</cp:revision>
  <cp:lastPrinted>2023-11-09T13:29:29Z</cp:lastPrinted>
  <dcterms:created xsi:type="dcterms:W3CDTF">2022-10-03T09:22:01Z</dcterms:created>
  <dcterms:modified xsi:type="dcterms:W3CDTF">2024-04-22T20:20:18Z</dcterms:modified>
</cp:coreProperties>
</file>